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0.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49.xml"/>
  <Override ContentType="application/vnd.openxmlformats-officedocument.presentationml.slideLayout+xml" PartName="/ppt/slideLayouts/slideLayout7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83.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68.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77.xml"/>
  <Override ContentType="application/vnd.openxmlformats-officedocument.presentationml.slideLayout+xml" PartName="/ppt/slideLayouts/slideLayout82.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86.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8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35" r:id="rId4"/>
    <p:sldMasterId id="2147483736" r:id="rId5"/>
    <p:sldMasterId id="2147483737"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Lst>
  <p:sldSz cy="5143500" cx="9144000"/>
  <p:notesSz cx="6858000" cy="9144000"/>
  <p:embeddedFontLst>
    <p:embeddedFont>
      <p:font typeface="Raleway"/>
      <p:regular r:id="rId28"/>
      <p:bold r:id="rId29"/>
      <p:italic r:id="rId30"/>
      <p:boldItalic r:id="rId31"/>
    </p:embeddedFont>
    <p:embeddedFont>
      <p:font typeface="Chivo SemiBold"/>
      <p:regular r:id="rId32"/>
      <p:bold r:id="rId33"/>
      <p:italic r:id="rId34"/>
      <p:boldItalic r:id="rId35"/>
    </p:embeddedFont>
    <p:embeddedFont>
      <p:font typeface="Bebas Neue"/>
      <p:regular r:id="rId36"/>
    </p:embeddedFont>
    <p:embeddedFont>
      <p:font typeface="Chivo"/>
      <p:regular r:id="rId37"/>
      <p:bold r:id="rId38"/>
      <p:italic r:id="rId39"/>
      <p:boldItalic r:id="rId40"/>
    </p:embeddedFont>
    <p:embeddedFont>
      <p:font typeface="PT Sans"/>
      <p:regular r:id="rId41"/>
      <p:bold r:id="rId42"/>
      <p:italic r:id="rId43"/>
      <p:boldItalic r:id="rId44"/>
    </p:embeddedFont>
    <p:embeddedFont>
      <p:font typeface="Barlow"/>
      <p:regular r:id="rId45"/>
      <p:bold r:id="rId46"/>
      <p:italic r:id="rId47"/>
      <p:boldItalic r:id="rId48"/>
    </p:embeddedFont>
    <p:embeddedFont>
      <p:font typeface="Archivo Black"/>
      <p:regular r:id="rId4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Chivo-boldItalic.fntdata"/><Relationship Id="rId42" Type="http://schemas.openxmlformats.org/officeDocument/2006/relationships/font" Target="fonts/PTSans-bold.fntdata"/><Relationship Id="rId41" Type="http://schemas.openxmlformats.org/officeDocument/2006/relationships/font" Target="fonts/PTSans-regular.fntdata"/><Relationship Id="rId44" Type="http://schemas.openxmlformats.org/officeDocument/2006/relationships/font" Target="fonts/PTSans-boldItalic.fntdata"/><Relationship Id="rId43" Type="http://schemas.openxmlformats.org/officeDocument/2006/relationships/font" Target="fonts/PTSans-italic.fntdata"/><Relationship Id="rId46" Type="http://schemas.openxmlformats.org/officeDocument/2006/relationships/font" Target="fonts/Barlow-bold.fntdata"/><Relationship Id="rId45" Type="http://schemas.openxmlformats.org/officeDocument/2006/relationships/font" Target="fonts/Barlow-regular.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2.xml"/><Relationship Id="rId48" Type="http://schemas.openxmlformats.org/officeDocument/2006/relationships/font" Target="fonts/Barlow-boldItalic.fntdata"/><Relationship Id="rId47" Type="http://schemas.openxmlformats.org/officeDocument/2006/relationships/font" Target="fonts/Barlow-italic.fntdata"/><Relationship Id="rId49" Type="http://schemas.openxmlformats.org/officeDocument/2006/relationships/font" Target="fonts/ArchivoBlack-regular.fntdata"/><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font" Target="fonts/Raleway-boldItalic.fntdata"/><Relationship Id="rId30" Type="http://schemas.openxmlformats.org/officeDocument/2006/relationships/font" Target="fonts/Raleway-italic.fntdata"/><Relationship Id="rId33" Type="http://schemas.openxmlformats.org/officeDocument/2006/relationships/font" Target="fonts/ChivoSemiBold-bold.fntdata"/><Relationship Id="rId32" Type="http://schemas.openxmlformats.org/officeDocument/2006/relationships/font" Target="fonts/ChivoSemiBold-regular.fntdata"/><Relationship Id="rId35" Type="http://schemas.openxmlformats.org/officeDocument/2006/relationships/font" Target="fonts/ChivoSemiBold-boldItalic.fntdata"/><Relationship Id="rId34" Type="http://schemas.openxmlformats.org/officeDocument/2006/relationships/font" Target="fonts/ChivoSemiBold-italic.fntdata"/><Relationship Id="rId37" Type="http://schemas.openxmlformats.org/officeDocument/2006/relationships/font" Target="fonts/Chivo-regular.fntdata"/><Relationship Id="rId36" Type="http://schemas.openxmlformats.org/officeDocument/2006/relationships/font" Target="fonts/BebasNeue-regular.fntdata"/><Relationship Id="rId39" Type="http://schemas.openxmlformats.org/officeDocument/2006/relationships/font" Target="fonts/Chivo-italic.fntdata"/><Relationship Id="rId38" Type="http://schemas.openxmlformats.org/officeDocument/2006/relationships/font" Target="fonts/Chivo-bold.fntdata"/><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font" Target="fonts/Raleway-regular.fntdata"/><Relationship Id="rId27" Type="http://schemas.openxmlformats.org/officeDocument/2006/relationships/slide" Target="slides/slide20.xml"/><Relationship Id="rId29" Type="http://schemas.openxmlformats.org/officeDocument/2006/relationships/font" Target="fonts/Raleway-bold.fntdata"/><Relationship Id="rId11" Type="http://schemas.openxmlformats.org/officeDocument/2006/relationships/slide" Target="slides/slide4.xml"/><Relationship Id="rId10" Type="http://schemas.openxmlformats.org/officeDocument/2006/relationships/slide" Target="slides/slide3.xml"/><Relationship Id="rId13" Type="http://schemas.openxmlformats.org/officeDocument/2006/relationships/slide" Target="slides/slide6.xml"/><Relationship Id="rId12" Type="http://schemas.openxmlformats.org/officeDocument/2006/relationships/slide" Target="slides/slide5.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2.jpg>
</file>

<file path=ppt/media/image3.pn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2" name="Shape 1632"/>
        <p:cNvGrpSpPr/>
        <p:nvPr/>
      </p:nvGrpSpPr>
      <p:grpSpPr>
        <a:xfrm>
          <a:off x="0" y="0"/>
          <a:ext cx="0" cy="0"/>
          <a:chOff x="0" y="0"/>
          <a:chExt cx="0" cy="0"/>
        </a:xfrm>
      </p:grpSpPr>
      <p:sp>
        <p:nvSpPr>
          <p:cNvPr id="1633" name="Google Shape;1633;g2d9eb04c158_0_6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4" name="Google Shape;1634;g2d9eb04c158_0_6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 em cook</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4" name="Shape 1724"/>
        <p:cNvGrpSpPr/>
        <p:nvPr/>
      </p:nvGrpSpPr>
      <p:grpSpPr>
        <a:xfrm>
          <a:off x="0" y="0"/>
          <a:ext cx="0" cy="0"/>
          <a:chOff x="0" y="0"/>
          <a:chExt cx="0" cy="0"/>
        </a:xfrm>
      </p:grpSpPr>
      <p:sp>
        <p:nvSpPr>
          <p:cNvPr id="1725" name="Google Shape;1725;g2d9eb04c158_0_27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6" name="Google Shape;1726;g2d9eb04c158_0_27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(Esther)</a:t>
            </a:r>
            <a:endParaRPr sz="1200"/>
          </a:p>
          <a:p>
            <a:pPr indent="-304800" lvl="0" marL="457200" rtl="0" algn="l">
              <a:spcBef>
                <a:spcPts val="0"/>
              </a:spcBef>
              <a:spcAft>
                <a:spcPts val="0"/>
              </a:spcAft>
              <a:buSzPts val="1200"/>
              <a:buChar char="●"/>
            </a:pPr>
            <a:r>
              <a:rPr lang="en" sz="1200"/>
              <a:t>Replacing videos with ones filmed in the HUB:</a:t>
            </a:r>
            <a:endParaRPr sz="1200"/>
          </a:p>
          <a:p>
            <a:pPr indent="-304800" lvl="0" marL="457200" rtl="0" algn="l">
              <a:spcBef>
                <a:spcPts val="0"/>
              </a:spcBef>
              <a:spcAft>
                <a:spcPts val="0"/>
              </a:spcAft>
              <a:buSzPts val="1200"/>
              <a:buChar char="●"/>
            </a:pPr>
            <a:r>
              <a:rPr lang="en" sz="1200"/>
              <a:t>Dynamic data output: Our client hopes to have the data presented in a dynamic manner, whether it is creating a replay of the simulation with data </a:t>
            </a:r>
            <a:r>
              <a:rPr lang="en" sz="1200"/>
              <a:t>overlaid</a:t>
            </a:r>
            <a:r>
              <a:rPr lang="en" sz="1200"/>
              <a:t> or other methods.</a:t>
            </a:r>
            <a:endParaRPr sz="1200"/>
          </a:p>
          <a:p>
            <a:pPr indent="-304800" lvl="0" marL="457200" rtl="0" algn="l">
              <a:spcBef>
                <a:spcPts val="0"/>
              </a:spcBef>
              <a:spcAft>
                <a:spcPts val="0"/>
              </a:spcAft>
              <a:buSzPts val="1200"/>
              <a:buChar char="●"/>
            </a:pPr>
            <a:r>
              <a:rPr lang="en" sz="1200"/>
              <a:t>Face, hand, body motion tracking: We primarily focused on eye tracking first, so we were unable to complete analysis for face, hand, and body motion tracking. This is a goal that will be worked on with the next developer group, since this data is valuable in understanding how a user is interacting with the simulation.</a:t>
            </a:r>
            <a:endParaRPr sz="1200"/>
          </a:p>
          <a:p>
            <a:pPr indent="-304800" lvl="0" marL="457200" rtl="0" algn="l">
              <a:spcBef>
                <a:spcPts val="0"/>
              </a:spcBef>
              <a:spcAft>
                <a:spcPts val="0"/>
              </a:spcAft>
              <a:buSzPts val="1200"/>
              <a:buChar char="●"/>
            </a:pPr>
            <a:r>
              <a:rPr lang="en" sz="1200"/>
              <a:t>Lastly, eye selection for options is another goal for the project that we were unable to meet in time. As we will show you in the demo, we are currently allowing users to make a selection using the hand controls, but ideally, users would be selecting options using eye contact or motion. For example, eventually we want it to be so that if a user makes eye contact with a staff member, then the staff member will begin talking, rather than having them press an option to talk.</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en" sz="1200"/>
              <a:t>Next, Hunter will walk through our simulation and demo it.</a:t>
            </a:r>
            <a:endParaRPr sz="1200"/>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0" name="Shape 1730"/>
        <p:cNvGrpSpPr/>
        <p:nvPr/>
      </p:nvGrpSpPr>
      <p:grpSpPr>
        <a:xfrm>
          <a:off x="0" y="0"/>
          <a:ext cx="0" cy="0"/>
          <a:chOff x="0" y="0"/>
          <a:chExt cx="0" cy="0"/>
        </a:xfrm>
      </p:grpSpPr>
      <p:sp>
        <p:nvSpPr>
          <p:cNvPr id="1731" name="Google Shape;1731;g2d9eb04c158_0_39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2" name="Google Shape;1732;g2d9eb04c158_0_39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2" name="Shape 1742"/>
        <p:cNvGrpSpPr/>
        <p:nvPr/>
      </p:nvGrpSpPr>
      <p:grpSpPr>
        <a:xfrm>
          <a:off x="0" y="0"/>
          <a:ext cx="0" cy="0"/>
          <a:chOff x="0" y="0"/>
          <a:chExt cx="0" cy="0"/>
        </a:xfrm>
      </p:grpSpPr>
      <p:sp>
        <p:nvSpPr>
          <p:cNvPr id="1743" name="Google Shape;1743;g2dde307563b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4" name="Google Shape;1744;g2dde307563b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(hunter)</a:t>
            </a:r>
            <a:br>
              <a:rPr lang="en">
                <a:solidFill>
                  <a:schemeClr val="dk1"/>
                </a:solidFill>
              </a:rPr>
            </a:br>
            <a:r>
              <a:rPr lang="en">
                <a:solidFill>
                  <a:schemeClr val="dk1"/>
                </a:solidFill>
              </a:rPr>
              <a:t>To understand more about our project, the simulation can be modeled in the diagram above based on the script we wrote. The next scene is different depending on the option the user selects.</a:t>
            </a:r>
            <a:br>
              <a:rPr lang="en">
                <a:solidFill>
                  <a:schemeClr val="dk1"/>
                </a:solidFill>
              </a:rPr>
            </a:br>
            <a:r>
              <a:rPr lang="en">
                <a:solidFill>
                  <a:schemeClr val="dk1"/>
                </a:solidFill>
              </a:rPr>
              <a:t>Really want to highlight:</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Each node is a pre recorded video, they are fairly easy to swap out in unreal</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Difficulties in finding the sweet spot for video quality too high simulation lags, too low and staring some pretty blurry environments and actors </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Each set of arrows representing the options the user has to move through the sim be presented with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6" name="Shape 1796"/>
        <p:cNvGrpSpPr/>
        <p:nvPr/>
      </p:nvGrpSpPr>
      <p:grpSpPr>
        <a:xfrm>
          <a:off x="0" y="0"/>
          <a:ext cx="0" cy="0"/>
          <a:chOff x="0" y="0"/>
          <a:chExt cx="0" cy="0"/>
        </a:xfrm>
      </p:grpSpPr>
      <p:sp>
        <p:nvSpPr>
          <p:cNvPr id="1797" name="Google Shape;1797;g2d9eb04c158_0_28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8" name="Google Shape;1798;g2d9eb04c158_0_28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(Hunter)</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1" name="Shape 1801"/>
        <p:cNvGrpSpPr/>
        <p:nvPr/>
      </p:nvGrpSpPr>
      <p:grpSpPr>
        <a:xfrm>
          <a:off x="0" y="0"/>
          <a:ext cx="0" cy="0"/>
          <a:chOff x="0" y="0"/>
          <a:chExt cx="0" cy="0"/>
        </a:xfrm>
      </p:grpSpPr>
      <p:sp>
        <p:nvSpPr>
          <p:cNvPr id="1802" name="Google Shape;1802;g2dda622f75c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3" name="Google Shape;1803;g2dda622f75c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(Andrew)</a:t>
            </a:r>
            <a:endParaRPr/>
          </a:p>
          <a:p>
            <a:pPr indent="0" lvl="0" marL="0" rtl="0" algn="l">
              <a:spcBef>
                <a:spcPts val="0"/>
              </a:spcBef>
              <a:spcAft>
                <a:spcPts val="0"/>
              </a:spcAft>
              <a:buNone/>
            </a:pPr>
            <a:r>
              <a:rPr lang="en"/>
              <a:t>Reason for a neural network: identifying correctly and accurately the presence of a face within an image.</a:t>
            </a:r>
            <a:endParaRPr/>
          </a:p>
          <a:p>
            <a:pPr indent="0" lvl="0" marL="0" rtl="0" algn="l">
              <a:spcBef>
                <a:spcPts val="0"/>
              </a:spcBef>
              <a:spcAft>
                <a:spcPts val="0"/>
              </a:spcAft>
              <a:buNone/>
            </a:pPr>
            <a:r>
              <a:rPr lang="en"/>
              <a:t>Designing a 2D convolutional </a:t>
            </a:r>
            <a:r>
              <a:rPr lang="en"/>
              <a:t>neural</a:t>
            </a:r>
            <a:r>
              <a:rPr lang="en"/>
              <a:t> network for image classification.</a:t>
            </a:r>
            <a:endParaRPr/>
          </a:p>
          <a:p>
            <a:pPr indent="0" lvl="0" marL="0" rtl="0" algn="l">
              <a:spcBef>
                <a:spcPts val="0"/>
              </a:spcBef>
              <a:spcAft>
                <a:spcPts val="0"/>
              </a:spcAft>
              <a:buNone/>
            </a:pPr>
            <a:r>
              <a:rPr lang="en"/>
              <a:t>Finding/correcting the dataset.</a:t>
            </a:r>
            <a:endParaRPr/>
          </a:p>
          <a:p>
            <a:pPr indent="0" lvl="0" marL="0" rtl="0" algn="l">
              <a:spcBef>
                <a:spcPts val="0"/>
              </a:spcBef>
              <a:spcAft>
                <a:spcPts val="0"/>
              </a:spcAft>
              <a:buNone/>
            </a:pPr>
            <a:r>
              <a:rPr lang="en"/>
              <a:t>Adjusting the structure of the neural network to attempt to increase the accuracy / fighting overfitting.</a:t>
            </a:r>
            <a:endParaRPr/>
          </a:p>
          <a:p>
            <a:pPr indent="0" lvl="0" marL="0" rtl="0" algn="l">
              <a:spcBef>
                <a:spcPts val="0"/>
              </a:spcBef>
              <a:spcAft>
                <a:spcPts val="0"/>
              </a:spcAft>
              <a:buNone/>
            </a:pPr>
            <a:r>
              <a:rPr lang="en"/>
              <a:t>Raw data </a:t>
            </a:r>
            <a:r>
              <a:rPr lang="en"/>
              <a:t>extracted</a:t>
            </a:r>
            <a:r>
              <a:rPr lang="en"/>
              <a:t> is not in image format.</a:t>
            </a:r>
            <a:endParaRPr/>
          </a:p>
          <a:p>
            <a:pPr indent="0" lvl="0" marL="0" rtl="0" algn="l">
              <a:spcBef>
                <a:spcPts val="0"/>
              </a:spcBef>
              <a:spcAft>
                <a:spcPts val="0"/>
              </a:spcAft>
              <a:buNone/>
            </a:pPr>
            <a:r>
              <a:rPr lang="en"/>
              <a:t>Image manipulation to format to the NN.</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8" name="Shape 1808"/>
        <p:cNvGrpSpPr/>
        <p:nvPr/>
      </p:nvGrpSpPr>
      <p:grpSpPr>
        <a:xfrm>
          <a:off x="0" y="0"/>
          <a:ext cx="0" cy="0"/>
          <a:chOff x="0" y="0"/>
          <a:chExt cx="0" cy="0"/>
        </a:xfrm>
      </p:grpSpPr>
      <p:sp>
        <p:nvSpPr>
          <p:cNvPr id="1809" name="Google Shape;1809;g2d9eb04c158_0_40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0" name="Google Shape;1810;g2d9eb04c158_0_40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(Andrew)</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0" name="Shape 1820"/>
        <p:cNvGrpSpPr/>
        <p:nvPr/>
      </p:nvGrpSpPr>
      <p:grpSpPr>
        <a:xfrm>
          <a:off x="0" y="0"/>
          <a:ext cx="0" cy="0"/>
          <a:chOff x="0" y="0"/>
          <a:chExt cx="0" cy="0"/>
        </a:xfrm>
      </p:grpSpPr>
      <p:sp>
        <p:nvSpPr>
          <p:cNvPr id="1821" name="Google Shape;1821;g2d9eb04c158_0_27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2" name="Google Shape;1822;g2d9eb04c158_0_27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(Andrew)</a:t>
            </a:r>
            <a:endParaRPr/>
          </a:p>
          <a:p>
            <a:pPr indent="0" lvl="0" marL="0" rtl="0" algn="l">
              <a:spcBef>
                <a:spcPts val="0"/>
              </a:spcBef>
              <a:spcAft>
                <a:spcPts val="0"/>
              </a:spcAft>
              <a:buNone/>
            </a:pPr>
            <a:r>
              <a:rPr lang="en"/>
              <a:t>Since this project will be continued by future developers, there are multiple goal that will be implemented next.</a:t>
            </a:r>
            <a:endParaRPr/>
          </a:p>
          <a:p>
            <a:pPr indent="-298450" lvl="0" marL="457200" rtl="0" algn="l">
              <a:spcBef>
                <a:spcPts val="0"/>
              </a:spcBef>
              <a:spcAft>
                <a:spcPts val="0"/>
              </a:spcAft>
              <a:buSzPts val="1100"/>
              <a:buChar char="●"/>
            </a:pPr>
            <a:r>
              <a:rPr lang="en"/>
              <a:t>Audio input: take voice as an input from users, as well as record any vocal statements or selections. This will allow researchers to analyze behaviors as it relates to voice.</a:t>
            </a:r>
            <a:endParaRPr/>
          </a:p>
          <a:p>
            <a:pPr indent="-298450" lvl="0" marL="457200" rtl="0" algn="l">
              <a:spcBef>
                <a:spcPts val="0"/>
              </a:spcBef>
              <a:spcAft>
                <a:spcPts val="0"/>
              </a:spcAft>
              <a:buSzPts val="1100"/>
              <a:buChar char="●"/>
            </a:pPr>
            <a:r>
              <a:rPr lang="en"/>
              <a:t>Body motion: track body and hand motions to provide researchers with more insight on how users are moving within the simulation.</a:t>
            </a:r>
            <a:endParaRPr/>
          </a:p>
          <a:p>
            <a:pPr indent="-298450" lvl="0" marL="457200" rtl="0" algn="l">
              <a:spcBef>
                <a:spcPts val="0"/>
              </a:spcBef>
              <a:spcAft>
                <a:spcPts val="0"/>
              </a:spcAft>
              <a:buSzPts val="1100"/>
              <a:buChar char="●"/>
            </a:pPr>
            <a:r>
              <a:rPr lang="en"/>
              <a:t>Data analysis and visualization: Applying the neural network to the simulation will allow for identification of whether users are looking at a face or an object and for how long. Additionally, presenting the data in a dynamic way, such as overlaying tracked data over a replay of the simulation, will allow researchers and users to better view the analytics of what happened within the simulation.</a:t>
            </a:r>
            <a:endParaRPr/>
          </a:p>
          <a:p>
            <a:pPr indent="-298450" lvl="0" marL="457200" rtl="0" algn="l">
              <a:spcBef>
                <a:spcPts val="0"/>
              </a:spcBef>
              <a:spcAft>
                <a:spcPts val="0"/>
              </a:spcAft>
              <a:buSzPts val="1100"/>
              <a:buChar char="●"/>
            </a:pPr>
            <a:r>
              <a:rPr lang="en"/>
              <a:t>Option selection: the current mechanism of selection, which is using the hand controls to manually push an option, is not the most realistic. As such, future development can include option selection that happens as the user walks towards a certain area, for example, or makes long enough eye contact with a person in the simulation.</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5" name="Shape 1845"/>
        <p:cNvGrpSpPr/>
        <p:nvPr/>
      </p:nvGrpSpPr>
      <p:grpSpPr>
        <a:xfrm>
          <a:off x="0" y="0"/>
          <a:ext cx="0" cy="0"/>
          <a:chOff x="0" y="0"/>
          <a:chExt cx="0" cy="0"/>
        </a:xfrm>
      </p:grpSpPr>
      <p:sp>
        <p:nvSpPr>
          <p:cNvPr id="1846" name="Google Shape;1846;g2d9eb04c158_0_40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7" name="Google Shape;1847;g2d9eb04c158_0_40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(Ethan)</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7" name="Shape 1857"/>
        <p:cNvGrpSpPr/>
        <p:nvPr/>
      </p:nvGrpSpPr>
      <p:grpSpPr>
        <a:xfrm>
          <a:off x="0" y="0"/>
          <a:ext cx="0" cy="0"/>
          <a:chOff x="0" y="0"/>
          <a:chExt cx="0" cy="0"/>
        </a:xfrm>
      </p:grpSpPr>
      <p:sp>
        <p:nvSpPr>
          <p:cNvPr id="1858" name="Google Shape;1858;g2d9eb04c158_0_28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9" name="Google Shape;1859;g2d9eb04c158_0_28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(Ethan)</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lang="en"/>
              <a:t>Successfully created a highly customizable simulation </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lang="en"/>
              <a:t>Got Real Experience in Really Powerful Tools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With all the power comes the complexities as we really </a:t>
            </a:r>
            <a:r>
              <a:rPr lang="en"/>
              <a:t>only scratched the surface</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lang="en"/>
              <a:t>Anothet challenge we faced was our lack of familiarity with VR. Only a few of us have hada brief experience with VR and Unreal, while the rest of us had no experience at all. Building the project from ground up while learning how to use all the tools we had was challenging, but we were able to successfully build the project foundation. THIS LEADING TO MANY learning opportunities having to </a:t>
            </a:r>
            <a:r>
              <a:rPr lang="en"/>
              <a:t>struggle through</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lang="en"/>
              <a:t>Since our project will be continued by other students in the future, we made sure to extensively document all the software and hardware we used, as well as various processes and procedures to save future developers some time. We are proud of the </a:t>
            </a:r>
            <a:r>
              <a:rPr lang="en"/>
              <a:t>foundations</a:t>
            </a:r>
            <a:r>
              <a:rPr lang="en"/>
              <a:t> we have put in place having a solid proof of concept and are </a:t>
            </a:r>
            <a:r>
              <a:rPr lang="en"/>
              <a:t>extremely</a:t>
            </a:r>
            <a:r>
              <a:rPr lang="en"/>
              <a:t> excited to see where the future takes this project.</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lang="en"/>
              <a:t>DevelopimThe Let</a:t>
            </a:r>
            <a:r>
              <a:rPr lang="en"/>
              <a:t>'s Find Out Mentality</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3" name="Shape 1863"/>
        <p:cNvGrpSpPr/>
        <p:nvPr/>
      </p:nvGrpSpPr>
      <p:grpSpPr>
        <a:xfrm>
          <a:off x="0" y="0"/>
          <a:ext cx="0" cy="0"/>
          <a:chOff x="0" y="0"/>
          <a:chExt cx="0" cy="0"/>
        </a:xfrm>
      </p:grpSpPr>
      <p:sp>
        <p:nvSpPr>
          <p:cNvPr id="1864" name="Google Shape;1864;g2d9eb04c158_0_40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5" name="Google Shape;1865;g2d9eb04c158_0_40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(Minh)</a:t>
            </a:r>
            <a:endParaRPr/>
          </a:p>
          <a:p>
            <a:pPr indent="-298450" lvl="0" marL="457200" rtl="0" algn="l">
              <a:spcBef>
                <a:spcPts val="0"/>
              </a:spcBef>
              <a:spcAft>
                <a:spcPts val="0"/>
              </a:spcAft>
              <a:buSzPts val="1100"/>
              <a:buChar char="●"/>
            </a:pPr>
            <a:r>
              <a:rPr lang="en"/>
              <a:t>Steep learning curve: Although we were able to build the project, our progress was slower than we would have liked, especially in the beginning. We weren’t able to rely on previous knowledge as much and had to learn how to use all the hardware and programs from the beginning.</a:t>
            </a:r>
            <a:endParaRPr/>
          </a:p>
          <a:p>
            <a:pPr indent="-298450" lvl="0" marL="457200" rtl="0" algn="l">
              <a:spcBef>
                <a:spcPts val="0"/>
              </a:spcBef>
              <a:spcAft>
                <a:spcPts val="0"/>
              </a:spcAft>
              <a:buSzPts val="1100"/>
              <a:buChar char="●"/>
            </a:pPr>
            <a:r>
              <a:rPr lang="en"/>
              <a:t>Hardware issues: One issue we ran into was that one of the controllers stopped working. We troubleshooted extensively and submitted a support ticket for it, but ended up having to purchase another one. Another thing we discovered later into development was that if we had used something like the Valve Index or the PlaySTation VR headsets instead of the Meta Quest Pro it </a:t>
            </a:r>
            <a:r>
              <a:rPr lang="en"/>
              <a:t>would</a:t>
            </a:r>
            <a:r>
              <a:rPr lang="en"/>
              <a:t> have been easier to get the simulation running. </a:t>
            </a:r>
            <a:endParaRPr/>
          </a:p>
          <a:p>
            <a:pPr indent="-298450" lvl="0" marL="457200" rtl="0" algn="l">
              <a:spcBef>
                <a:spcPts val="0"/>
              </a:spcBef>
              <a:spcAft>
                <a:spcPts val="0"/>
              </a:spcAft>
              <a:buSzPts val="1100"/>
              <a:buChar char="●"/>
            </a:pPr>
            <a:r>
              <a:rPr lang="en"/>
              <a:t>Difficulties with resolving common issues: We ran into some issues specific to using VR for a research project, which isn’t as common as using VR for games. As a </a:t>
            </a:r>
            <a:r>
              <a:rPr lang="en"/>
              <a:t>result, there weren’t as many accessible resources or answers. One example is our issue with extracting a file with the eye-tracking data. Most applications of eye-tracking for VR is related to building an avatar for a game or other functions within a game. Additionally, extracting a file with that data may be related to privacy concerns as well, according to some sources we’ve looked into. The file structure of the Quest is different from that of the computer we worked on, which made file transfer not straightforward. </a:t>
            </a:r>
            <a:endParaRPr/>
          </a:p>
          <a:p>
            <a:pPr indent="-298450" lvl="0" marL="457200" rtl="0" algn="l">
              <a:spcBef>
                <a:spcPts val="0"/>
              </a:spcBef>
              <a:spcAft>
                <a:spcPts val="0"/>
              </a:spcAft>
              <a:buSzPts val="1100"/>
              <a:buChar char="●"/>
            </a:pPr>
            <a:r>
              <a:rPr lang="en"/>
              <a:t> As a result, there were only a few resources online that helped us with this issue so it took a bit longer for us to develop a solution.</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4" name="Shape 1644"/>
        <p:cNvGrpSpPr/>
        <p:nvPr/>
      </p:nvGrpSpPr>
      <p:grpSpPr>
        <a:xfrm>
          <a:off x="0" y="0"/>
          <a:ext cx="0" cy="0"/>
          <a:chOff x="0" y="0"/>
          <a:chExt cx="0" cy="0"/>
        </a:xfrm>
      </p:grpSpPr>
      <p:sp>
        <p:nvSpPr>
          <p:cNvPr id="1645" name="Google Shape;1645;g2d9eb04c158_0_26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6" name="Google Shape;1646;g2d9eb04c158_0_26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(Minh)</a:t>
            </a:r>
            <a:endParaRPr/>
          </a:p>
          <a:p>
            <a:pPr indent="0" lvl="0" marL="0" rtl="0" algn="l">
              <a:spcBef>
                <a:spcPts val="0"/>
              </a:spcBef>
              <a:spcAft>
                <a:spcPts val="0"/>
              </a:spcAft>
              <a:buNone/>
            </a:pPr>
            <a:r>
              <a:rPr lang="en"/>
              <a:t>The project aims to implement virtual reality (VR) as a tool for users to practice social interactions and for researchers to collect data to analyze. The target user group are youth with social development disorders. By using VR, users can practice social interactions in a safe and predictable environment that provides insights to researchers.</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9" name="Shape 1869"/>
        <p:cNvGrpSpPr/>
        <p:nvPr/>
      </p:nvGrpSpPr>
      <p:grpSpPr>
        <a:xfrm>
          <a:off x="0" y="0"/>
          <a:ext cx="0" cy="0"/>
          <a:chOff x="0" y="0"/>
          <a:chExt cx="0" cy="0"/>
        </a:xfrm>
      </p:grpSpPr>
      <p:sp>
        <p:nvSpPr>
          <p:cNvPr id="1870" name="Google Shape;1870;g2d9eb04c158_0_32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1" name="Google Shape;1871;g2d9eb04c158_0_32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(Esther)</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6" name="Shape 1656"/>
        <p:cNvGrpSpPr/>
        <p:nvPr/>
      </p:nvGrpSpPr>
      <p:grpSpPr>
        <a:xfrm>
          <a:off x="0" y="0"/>
          <a:ext cx="0" cy="0"/>
          <a:chOff x="0" y="0"/>
          <a:chExt cx="0" cy="0"/>
        </a:xfrm>
      </p:grpSpPr>
      <p:sp>
        <p:nvSpPr>
          <p:cNvPr id="1657" name="Google Shape;1657;g2d9eb04c158_0_26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8" name="Google Shape;1658;g2d9eb04c158_0_26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(Minh)</a:t>
            </a:r>
            <a:endParaRPr/>
          </a:p>
          <a:p>
            <a:pPr indent="0" lvl="0" marL="0" rtl="0" algn="l">
              <a:spcBef>
                <a:spcPts val="0"/>
              </a:spcBef>
              <a:spcAft>
                <a:spcPts val="0"/>
              </a:spcAft>
              <a:buNone/>
            </a:pPr>
            <a:r>
              <a:rPr lang="en"/>
              <a:t>Dr. Vicky Tsang is </a:t>
            </a:r>
            <a:r>
              <a:rPr lang="en"/>
              <a:t>the primary client of our project. She is the researcher interested in studying the data resulting from the social simulations. Dr. Tsang’s past research has been focused on pediatric occupational therapy and using technology to learn more about development. Using VR is a next step in using newer technology in these fields.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Scott Griffith is collaborating with Dr. Tsang to work with student developers in this project and has acted as a mentor to our project, as well as Dr. Pete Tucker who provided us with additional guidance.</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4" name="Shape 1674"/>
        <p:cNvGrpSpPr/>
        <p:nvPr/>
      </p:nvGrpSpPr>
      <p:grpSpPr>
        <a:xfrm>
          <a:off x="0" y="0"/>
          <a:ext cx="0" cy="0"/>
          <a:chOff x="0" y="0"/>
          <a:chExt cx="0" cy="0"/>
        </a:xfrm>
      </p:grpSpPr>
      <p:sp>
        <p:nvSpPr>
          <p:cNvPr id="1675" name="Google Shape;1675;g2d9eb04c158_0_26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6" name="Google Shape;1676;g2d9eb04c158_0_26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(Esther)</a:t>
            </a:r>
            <a:br>
              <a:rPr lang="en"/>
            </a:br>
            <a:r>
              <a:rPr lang="en"/>
              <a:t>Our client has 3 main questions of interest in this project. First is the question on how the data collected using the VR headset’s built in tracking functions can be used. This includes eye tracking, face tracking, and hand tracking functions. Second, how can we use the VR headset to develop an interactive VR architecture with a temporal dimension? Meaning, we want the structure to interact with users in both a spatial and time dimension. This includes allowing users to walk through the simulation and make choices, as well as organizing data collected in a dynamic way. Third, can we use a 3D camera to create these social scenarios for the target user group as an intervention program? The long-term goal is to create a realistic simulation that helps users practice social </a:t>
            </a:r>
            <a:r>
              <a:rPr lang="en"/>
              <a:t>interactions</a:t>
            </a:r>
            <a:r>
              <a:rPr lang="en"/>
              <a: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built our project with these </a:t>
            </a:r>
            <a:r>
              <a:rPr lang="en"/>
              <a:t>questions</a:t>
            </a:r>
            <a:r>
              <a:rPr lang="en"/>
              <a:t> in mind.</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0" name="Shape 1680"/>
        <p:cNvGrpSpPr/>
        <p:nvPr/>
      </p:nvGrpSpPr>
      <p:grpSpPr>
        <a:xfrm>
          <a:off x="0" y="0"/>
          <a:ext cx="0" cy="0"/>
          <a:chOff x="0" y="0"/>
          <a:chExt cx="0" cy="0"/>
        </a:xfrm>
      </p:grpSpPr>
      <p:sp>
        <p:nvSpPr>
          <p:cNvPr id="1681" name="Google Shape;1681;g2d9eb04c158_0_27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2" name="Google Shape;1682;g2d9eb04c158_0_27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(Ethan)</a:t>
            </a:r>
            <a:endParaRPr/>
          </a:p>
          <a:p>
            <a:pPr indent="0" lvl="0" marL="0" rtl="0" algn="l">
              <a:spcBef>
                <a:spcPts val="0"/>
              </a:spcBef>
              <a:spcAft>
                <a:spcPts val="0"/>
              </a:spcAft>
              <a:buClr>
                <a:schemeClr val="dk1"/>
              </a:buClr>
              <a:buSzPts val="1100"/>
              <a:buFont typeface="Arial"/>
              <a:buNone/>
            </a:pPr>
            <a:r>
              <a:rPr lang="en">
                <a:solidFill>
                  <a:schemeClr val="dk1"/>
                </a:solidFill>
              </a:rPr>
              <a:t>The VR Project is a project started in the Spring 2024 semester of Software Engineering CS472,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in which we are aiming to develop a program that can be used to practice social interactions.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While the main group of users will be children with social disorders, anyone can be a potential user.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This is intended to be continued past Spring 2024, with other student developers taking on the project where we will leave it off.</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2" name="Shape 1692"/>
        <p:cNvGrpSpPr/>
        <p:nvPr/>
      </p:nvGrpSpPr>
      <p:grpSpPr>
        <a:xfrm>
          <a:off x="0" y="0"/>
          <a:ext cx="0" cy="0"/>
          <a:chOff x="0" y="0"/>
          <a:chExt cx="0" cy="0"/>
        </a:xfrm>
      </p:grpSpPr>
      <p:sp>
        <p:nvSpPr>
          <p:cNvPr id="1693" name="Google Shape;1693;g2dda622f75c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4" name="Google Shape;1694;g2dda622f75c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(Ethan)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Our project aims </a:t>
            </a:r>
            <a:r>
              <a:rPr lang="en"/>
              <a:t>to recreate social scenarios in virtual reality (VR) for youth with neurodevelopmental or social disorders to practice in.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While the main group of users will be children with social disorders, anyone can be a potential user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 By using VR, users can practice social interactions in a safe environment that provides insights to researchers.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This is intended to be continued past Spring 2024, with other student developers taking on the project where we will leave it off.</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Our project is interesting in multiple aspects. </a:t>
            </a:r>
            <a:endParaRPr/>
          </a:p>
          <a:p>
            <a:pPr indent="0" lvl="0" marL="0" rtl="0" algn="l">
              <a:spcBef>
                <a:spcPts val="0"/>
              </a:spcBef>
              <a:spcAft>
                <a:spcPts val="0"/>
              </a:spcAft>
              <a:buNone/>
            </a:pPr>
            <a:r>
              <a:rPr lang="en"/>
              <a:t>First, we are using VR in a research project as a tool to gather insight on how we as people socialize</a:t>
            </a:r>
            <a:endParaRPr/>
          </a:p>
          <a:p>
            <a:pPr indent="0" lvl="0" marL="0" rtl="0" algn="l">
              <a:spcBef>
                <a:spcPts val="0"/>
              </a:spcBef>
              <a:spcAft>
                <a:spcPts val="0"/>
              </a:spcAft>
              <a:buNone/>
            </a:pPr>
            <a:br>
              <a:rPr lang="en"/>
            </a:br>
            <a:r>
              <a:rPr lang="en"/>
              <a:t>Second, the parameters of this project are more unique compared to past courses, so it pushed us to gain new skills as developers.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Third, although the simulation development is a large part of the programming requirements, we also got to incorporating other aspects such as data science and machine learning, which we will discuss more specifically later in the presentation.</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8" name="Shape 1698"/>
        <p:cNvGrpSpPr/>
        <p:nvPr/>
      </p:nvGrpSpPr>
      <p:grpSpPr>
        <a:xfrm>
          <a:off x="0" y="0"/>
          <a:ext cx="0" cy="0"/>
          <a:chOff x="0" y="0"/>
          <a:chExt cx="0" cy="0"/>
        </a:xfrm>
      </p:grpSpPr>
      <p:sp>
        <p:nvSpPr>
          <p:cNvPr id="1699" name="Google Shape;1699;g270c6a1b97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0" name="Google Shape;1700;g270c6a1b97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(Hunter)</a:t>
            </a:r>
            <a:br>
              <a:rPr lang="en"/>
            </a:br>
            <a:r>
              <a:rPr lang="en"/>
              <a:t>Our project includes multiple pieces of hardware and programs. We used an Insta360 camera to record in 360 degrees, which works because of multiple lens around the camera that record simultaneously then </a:t>
            </a:r>
            <a:r>
              <a:rPr lang="en"/>
              <a:t>stitches</a:t>
            </a:r>
            <a:r>
              <a:rPr lang="en"/>
              <a:t> them together as one video. The camera uses 6 nano SD cards and 1 main SD card to fully store the videos. For the headset, we used a Meta Quest Pro which is currently the newest headset by Meta. The headset includes eye and motion tracking technology, which was essential to our project in collecting and using data from the users.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9" name="Shape 1709"/>
        <p:cNvGrpSpPr/>
        <p:nvPr/>
      </p:nvGrpSpPr>
      <p:grpSpPr>
        <a:xfrm>
          <a:off x="0" y="0"/>
          <a:ext cx="0" cy="0"/>
          <a:chOff x="0" y="0"/>
          <a:chExt cx="0" cy="0"/>
        </a:xfrm>
      </p:grpSpPr>
      <p:sp>
        <p:nvSpPr>
          <p:cNvPr id="1710" name="Google Shape;1710;g2d9eb04c158_0_40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1" name="Google Shape;1711;g2d9eb04c158_0_40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(Hunter) </a:t>
            </a:r>
            <a:endParaRPr/>
          </a:p>
          <a:p>
            <a:pPr indent="0" lvl="0" marL="0" rtl="0" algn="l">
              <a:spcBef>
                <a:spcPts val="0"/>
              </a:spcBef>
              <a:spcAft>
                <a:spcPts val="0"/>
              </a:spcAft>
              <a:buNone/>
            </a:pPr>
            <a:r>
              <a:rPr lang="en"/>
              <a:t>We decided to use Unreal Engine as our VR development program because some team members had brief introductory level experience with Unreal. Android Studio was also used to package the VR project to use on our headset.</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7" name="Shape 1717"/>
        <p:cNvGrpSpPr/>
        <p:nvPr/>
      </p:nvGrpSpPr>
      <p:grpSpPr>
        <a:xfrm>
          <a:off x="0" y="0"/>
          <a:ext cx="0" cy="0"/>
          <a:chOff x="0" y="0"/>
          <a:chExt cx="0" cy="0"/>
        </a:xfrm>
      </p:grpSpPr>
      <p:sp>
        <p:nvSpPr>
          <p:cNvPr id="1718" name="Google Shape;1718;g2d9eb04c158_0_27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9" name="Google Shape;1719;g2d9eb04c158_0_27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(Esther)</a:t>
            </a:r>
            <a:endParaRPr/>
          </a:p>
          <a:p>
            <a:pPr indent="0" lvl="0" marL="0" rtl="0" algn="l">
              <a:spcBef>
                <a:spcPts val="0"/>
              </a:spcBef>
              <a:spcAft>
                <a:spcPts val="0"/>
              </a:spcAft>
              <a:buNone/>
            </a:pPr>
            <a:r>
              <a:rPr lang="en" sz="1200"/>
              <a:t>At the start of the project, we came up with a product backlog of items that we wanted to accomplish</a:t>
            </a:r>
            <a:endParaRPr sz="1200"/>
          </a:p>
          <a:p>
            <a:pPr indent="-304800" lvl="0" marL="457200" rtl="0" algn="l">
              <a:spcBef>
                <a:spcPts val="0"/>
              </a:spcBef>
              <a:spcAft>
                <a:spcPts val="0"/>
              </a:spcAft>
              <a:buSzPts val="1200"/>
              <a:buChar char="●"/>
            </a:pPr>
            <a:r>
              <a:rPr lang="en" sz="1200"/>
              <a:t>First, we wrote a script for initial scenarios we wanted to include. These scenarios took place in the HUB and included interactions like asking someone for directions, swiping into the </a:t>
            </a:r>
            <a:r>
              <a:rPr lang="en" sz="1200"/>
              <a:t>dining hall, choosing a meal option, and interacting with another student for seating.</a:t>
            </a:r>
            <a:endParaRPr sz="1200"/>
          </a:p>
          <a:p>
            <a:pPr indent="-304800" lvl="0" marL="457200" rtl="0" algn="l">
              <a:spcBef>
                <a:spcPts val="0"/>
              </a:spcBef>
              <a:spcAft>
                <a:spcPts val="0"/>
              </a:spcAft>
              <a:buSzPts val="1200"/>
              <a:buChar char="●"/>
            </a:pPr>
            <a:r>
              <a:rPr lang="en" sz="1200"/>
              <a:t>Second, we researched different VR tools and after deciding to use Unreal Engine, we looked into various tools such as plug-ins or other programs that would help us with specific goals.</a:t>
            </a:r>
            <a:endParaRPr sz="1200"/>
          </a:p>
          <a:p>
            <a:pPr indent="-304800" lvl="0" marL="457200" rtl="0" algn="l">
              <a:spcBef>
                <a:spcPts val="0"/>
              </a:spcBef>
              <a:spcAft>
                <a:spcPts val="0"/>
              </a:spcAft>
              <a:buSzPts val="1200"/>
              <a:buChar char="●"/>
            </a:pPr>
            <a:r>
              <a:rPr lang="en" sz="1200"/>
              <a:t>None of us had used a 360 camera prior to this project, so figuring out the correct setting for recording, exporting to the laptop, and then importing into Unreal Engine was a new process to learn</a:t>
            </a:r>
            <a:endParaRPr sz="1200"/>
          </a:p>
          <a:p>
            <a:pPr indent="-304800" lvl="0" marL="457200" rtl="0" algn="l">
              <a:spcBef>
                <a:spcPts val="0"/>
              </a:spcBef>
              <a:spcAft>
                <a:spcPts val="0"/>
              </a:spcAft>
              <a:buSzPts val="1200"/>
              <a:buChar char="●"/>
            </a:pPr>
            <a:r>
              <a:rPr lang="en" sz="1200"/>
              <a:t>In particular, optimizing the video so that it looks as realistic as possible was a challenge. The lighting, perspective, and rate of motion are all factors that affect a user’s experience, which are things we worked to adjust so that it is user-friendly.</a:t>
            </a:r>
            <a:endParaRPr sz="1200"/>
          </a:p>
          <a:p>
            <a:pPr indent="-304800" lvl="0" marL="457200" rtl="0" algn="l">
              <a:spcBef>
                <a:spcPts val="0"/>
              </a:spcBef>
              <a:spcAft>
                <a:spcPts val="0"/>
              </a:spcAft>
              <a:buSzPts val="1200"/>
              <a:buChar char="●"/>
            </a:pPr>
            <a:r>
              <a:rPr lang="en" sz="1200"/>
              <a:t>Another goal was to have the simulation progress differently based on choices the user makes. We were able to implement this by creating a branching structure in the game.</a:t>
            </a:r>
            <a:endParaRPr sz="1200"/>
          </a:p>
          <a:p>
            <a:pPr indent="-304800" lvl="0" marL="457200" rtl="0" algn="l">
              <a:spcBef>
                <a:spcPts val="0"/>
              </a:spcBef>
              <a:spcAft>
                <a:spcPts val="0"/>
              </a:spcAft>
              <a:buSzPts val="1200"/>
              <a:buChar char="●"/>
            </a:pPr>
            <a:r>
              <a:rPr lang="en" sz="1200"/>
              <a:t>We also began developing methods to export data from the simulation for analysis. We started with </a:t>
            </a:r>
            <a:r>
              <a:rPr lang="en" sz="1200"/>
              <a:t>focusing</a:t>
            </a:r>
            <a:r>
              <a:rPr lang="en" sz="1200"/>
              <a:t> on eye tracking and were able to construct a data file with x, y, z coordinates of where a user is looking correlating to time. We are close to getting the file to fully export properly but are running into issues with writing the file to a location.</a:t>
            </a:r>
            <a:endParaRPr sz="1200"/>
          </a:p>
          <a:p>
            <a:pPr indent="-304800" lvl="0" marL="457200" rtl="0" algn="l">
              <a:spcBef>
                <a:spcPts val="0"/>
              </a:spcBef>
              <a:spcAft>
                <a:spcPts val="0"/>
              </a:spcAft>
              <a:buSzPts val="1200"/>
              <a:buChar char="●"/>
            </a:pPr>
            <a:r>
              <a:rPr lang="en" sz="1200"/>
              <a:t>Lastly, we started working on a neural network learning model to provide </a:t>
            </a:r>
            <a:r>
              <a:rPr lang="en" sz="1200"/>
              <a:t>researchers</a:t>
            </a:r>
            <a:r>
              <a:rPr lang="en" sz="1200"/>
              <a:t> with specific data regarding what the user looked at. </a:t>
            </a:r>
            <a:endParaRPr sz="1200"/>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 Id="rId3"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 Id="rId3"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 Id="rId3"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 Id="rId3"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 Id="rId3"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 Id="rId3" Type="http://schemas.openxmlformats.org/officeDocument/2006/relationships/image" Target="../media/image3.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 Id="rId3" Type="http://schemas.openxmlformats.org/officeDocument/2006/relationships/image" Target="../media/image3.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 Id="rId3" Type="http://schemas.openxmlformats.org/officeDocument/2006/relationships/image" Target="../media/image3.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 Id="rId3" Type="http://schemas.openxmlformats.org/officeDocument/2006/relationships/image" Target="../media/image3.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 Id="rId3"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 Id="rId3"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 Id="rId3" Type="http://schemas.openxmlformats.org/officeDocument/2006/relationships/image" Target="../media/image3.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 Id="rId3" Type="http://schemas.openxmlformats.org/officeDocument/2006/relationships/image" Target="../media/image3.png"/><Relationship Id="rId4" Type="http://schemas.openxmlformats.org/officeDocument/2006/relationships/hyperlink" Target="https://bit.ly/3A1uf1Q" TargetMode="External"/><Relationship Id="rId5" Type="http://schemas.openxmlformats.org/officeDocument/2006/relationships/hyperlink" Target="http://bit.ly/2TyoMsr" TargetMode="External"/><Relationship Id="rId6"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 Id="rId3" Type="http://schemas.openxmlformats.org/officeDocument/2006/relationships/image" Target="../media/image3.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 Id="rId3" Type="http://schemas.openxmlformats.org/officeDocument/2006/relationships/image" Target="../media/image3.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 Id="rId3" Type="http://schemas.openxmlformats.org/officeDocument/2006/relationships/image" Target="../media/image3.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 Id="rId3" Type="http://schemas.openxmlformats.org/officeDocument/2006/relationships/image" Target="../media/image3.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 Id="rId3" Type="http://schemas.openxmlformats.org/officeDocument/2006/relationships/image" Target="../media/image3.png"/></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 Id="rId3" Type="http://schemas.openxmlformats.org/officeDocument/2006/relationships/image" Target="../media/image3.png"/></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 Id="rId3" Type="http://schemas.openxmlformats.org/officeDocument/2006/relationships/image" Target="../media/image3.png"/></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 Id="rId3" Type="http://schemas.openxmlformats.org/officeDocument/2006/relationships/image" Target="../media/image3.png"/></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rotWithShape="1">
          <a:blip r:embed="rId2">
            <a:alphaModFix amt="65000"/>
          </a:blip>
          <a:srcRect b="0" l="0" r="0" t="0"/>
          <a:stretch/>
        </p:blipFill>
        <p:spPr>
          <a:xfrm flipH="1" rot="10800000">
            <a:off x="0" y="0"/>
            <a:ext cx="9144000" cy="5143500"/>
          </a:xfrm>
          <a:prstGeom prst="rect">
            <a:avLst/>
          </a:prstGeom>
          <a:noFill/>
          <a:ln>
            <a:noFill/>
          </a:ln>
        </p:spPr>
      </p:pic>
      <p:grpSp>
        <p:nvGrpSpPr>
          <p:cNvPr id="10" name="Google Shape;10;p2"/>
          <p:cNvGrpSpPr/>
          <p:nvPr/>
        </p:nvGrpSpPr>
        <p:grpSpPr>
          <a:xfrm>
            <a:off x="1893425" y="-886250"/>
            <a:ext cx="4103099" cy="6546474"/>
            <a:chOff x="1893425" y="-886250"/>
            <a:chExt cx="4103099" cy="6546474"/>
          </a:xfrm>
        </p:grpSpPr>
        <p:pic>
          <p:nvPicPr>
            <p:cNvPr id="11" name="Google Shape;11;p2"/>
            <p:cNvPicPr preferRelativeResize="0"/>
            <p:nvPr/>
          </p:nvPicPr>
          <p:blipFill rotWithShape="1">
            <a:blip r:embed="rId3">
              <a:alphaModFix amt="70000"/>
            </a:blip>
            <a:srcRect b="28196" l="30644" r="30644" t="28196"/>
            <a:stretch/>
          </p:blipFill>
          <p:spPr>
            <a:xfrm>
              <a:off x="4005425" y="-886250"/>
              <a:ext cx="1991099" cy="2242949"/>
            </a:xfrm>
            <a:prstGeom prst="rect">
              <a:avLst/>
            </a:prstGeom>
            <a:noFill/>
            <a:ln>
              <a:noFill/>
            </a:ln>
          </p:spPr>
        </p:pic>
        <p:pic>
          <p:nvPicPr>
            <p:cNvPr id="12" name="Google Shape;12;p2"/>
            <p:cNvPicPr preferRelativeResize="0"/>
            <p:nvPr/>
          </p:nvPicPr>
          <p:blipFill rotWithShape="1">
            <a:blip r:embed="rId3">
              <a:alphaModFix amt="70000"/>
            </a:blip>
            <a:srcRect b="28196" l="30644" r="30644" t="28196"/>
            <a:stretch/>
          </p:blipFill>
          <p:spPr>
            <a:xfrm>
              <a:off x="1893425" y="4225550"/>
              <a:ext cx="1273574" cy="1434675"/>
            </a:xfrm>
            <a:prstGeom prst="rect">
              <a:avLst/>
            </a:prstGeom>
            <a:noFill/>
            <a:ln>
              <a:noFill/>
            </a:ln>
          </p:spPr>
        </p:pic>
      </p:grpSp>
      <p:grpSp>
        <p:nvGrpSpPr>
          <p:cNvPr id="13" name="Google Shape;13;p2"/>
          <p:cNvGrpSpPr/>
          <p:nvPr/>
        </p:nvGrpSpPr>
        <p:grpSpPr>
          <a:xfrm>
            <a:off x="0" y="236950"/>
            <a:ext cx="8859700" cy="0"/>
            <a:chOff x="0" y="236950"/>
            <a:chExt cx="8859700" cy="0"/>
          </a:xfrm>
        </p:grpSpPr>
        <p:cxnSp>
          <p:nvCxnSpPr>
            <p:cNvPr id="14" name="Google Shape;14;p2"/>
            <p:cNvCxnSpPr/>
            <p:nvPr/>
          </p:nvCxnSpPr>
          <p:spPr>
            <a:xfrm>
              <a:off x="0" y="236950"/>
              <a:ext cx="8349900" cy="0"/>
            </a:xfrm>
            <a:prstGeom prst="straightConnector1">
              <a:avLst/>
            </a:prstGeom>
            <a:noFill/>
            <a:ln cap="flat" cmpd="sng" w="9525">
              <a:solidFill>
                <a:schemeClr val="dk1"/>
              </a:solidFill>
              <a:prstDash val="solid"/>
              <a:round/>
              <a:headEnd len="med" w="med" type="none"/>
              <a:tailEnd len="med" w="med" type="none"/>
            </a:ln>
          </p:spPr>
        </p:cxnSp>
        <p:cxnSp>
          <p:nvCxnSpPr>
            <p:cNvPr id="15" name="Google Shape;15;p2"/>
            <p:cNvCxnSpPr/>
            <p:nvPr/>
          </p:nvCxnSpPr>
          <p:spPr>
            <a:xfrm>
              <a:off x="8405325" y="236950"/>
              <a:ext cx="276000" cy="0"/>
            </a:xfrm>
            <a:prstGeom prst="straightConnector1">
              <a:avLst/>
            </a:prstGeom>
            <a:noFill/>
            <a:ln cap="flat" cmpd="sng" w="9525">
              <a:solidFill>
                <a:schemeClr val="dk1"/>
              </a:solidFill>
              <a:prstDash val="solid"/>
              <a:round/>
              <a:headEnd len="med" w="med" type="none"/>
              <a:tailEnd len="med" w="med" type="none"/>
            </a:ln>
          </p:spPr>
        </p:cxnSp>
        <p:cxnSp>
          <p:nvCxnSpPr>
            <p:cNvPr id="16" name="Google Shape;16;p2"/>
            <p:cNvCxnSpPr/>
            <p:nvPr/>
          </p:nvCxnSpPr>
          <p:spPr>
            <a:xfrm>
              <a:off x="8721700" y="236950"/>
              <a:ext cx="138000" cy="0"/>
            </a:xfrm>
            <a:prstGeom prst="straightConnector1">
              <a:avLst/>
            </a:prstGeom>
            <a:noFill/>
            <a:ln cap="flat" cmpd="sng" w="9525">
              <a:solidFill>
                <a:schemeClr val="dk1"/>
              </a:solidFill>
              <a:prstDash val="solid"/>
              <a:round/>
              <a:headEnd len="med" w="med" type="none"/>
              <a:tailEnd len="med" w="med" type="none"/>
            </a:ln>
          </p:spPr>
        </p:cxnSp>
      </p:grpSp>
      <p:sp>
        <p:nvSpPr>
          <p:cNvPr id="17" name="Google Shape;17;p2"/>
          <p:cNvSpPr txBox="1"/>
          <p:nvPr>
            <p:ph type="ctrTitle"/>
          </p:nvPr>
        </p:nvSpPr>
        <p:spPr>
          <a:xfrm>
            <a:off x="4423175" y="1187425"/>
            <a:ext cx="4007700" cy="2100600"/>
          </a:xfrm>
          <a:prstGeom prst="rect">
            <a:avLst/>
          </a:prstGeom>
        </p:spPr>
        <p:txBody>
          <a:bodyPr anchorCtr="0" anchor="b" bIns="91425" lIns="91425" spcFirstLastPara="1" rIns="91425" wrap="square" tIns="91425">
            <a:noAutofit/>
          </a:bodyPr>
          <a:lstStyle>
            <a:lvl1pPr lvl="0">
              <a:spcBef>
                <a:spcPts val="0"/>
              </a:spcBef>
              <a:spcAft>
                <a:spcPts val="0"/>
              </a:spcAft>
              <a:buSzPts val="5700"/>
              <a:buNone/>
              <a:defRPr b="1" sz="5700">
                <a:latin typeface="Chivo"/>
                <a:ea typeface="Chivo"/>
                <a:cs typeface="Chivo"/>
                <a:sym typeface="Chivo"/>
              </a:defRPr>
            </a:lvl1pPr>
            <a:lvl2pPr lvl="1" algn="ctr">
              <a:spcBef>
                <a:spcPts val="0"/>
              </a:spcBef>
              <a:spcAft>
                <a:spcPts val="0"/>
              </a:spcAft>
              <a:buClr>
                <a:srgbClr val="191919"/>
              </a:buClr>
              <a:buSzPts val="5700"/>
              <a:buNone/>
              <a:defRPr sz="5700">
                <a:solidFill>
                  <a:srgbClr val="191919"/>
                </a:solidFill>
              </a:defRPr>
            </a:lvl2pPr>
            <a:lvl3pPr lvl="2" algn="ctr">
              <a:spcBef>
                <a:spcPts val="0"/>
              </a:spcBef>
              <a:spcAft>
                <a:spcPts val="0"/>
              </a:spcAft>
              <a:buClr>
                <a:srgbClr val="191919"/>
              </a:buClr>
              <a:buSzPts val="5700"/>
              <a:buNone/>
              <a:defRPr sz="5700">
                <a:solidFill>
                  <a:srgbClr val="191919"/>
                </a:solidFill>
              </a:defRPr>
            </a:lvl3pPr>
            <a:lvl4pPr lvl="3" algn="ctr">
              <a:spcBef>
                <a:spcPts val="0"/>
              </a:spcBef>
              <a:spcAft>
                <a:spcPts val="0"/>
              </a:spcAft>
              <a:buClr>
                <a:srgbClr val="191919"/>
              </a:buClr>
              <a:buSzPts val="5700"/>
              <a:buNone/>
              <a:defRPr sz="5700">
                <a:solidFill>
                  <a:srgbClr val="191919"/>
                </a:solidFill>
              </a:defRPr>
            </a:lvl4pPr>
            <a:lvl5pPr lvl="4" algn="ctr">
              <a:spcBef>
                <a:spcPts val="0"/>
              </a:spcBef>
              <a:spcAft>
                <a:spcPts val="0"/>
              </a:spcAft>
              <a:buClr>
                <a:srgbClr val="191919"/>
              </a:buClr>
              <a:buSzPts val="5700"/>
              <a:buNone/>
              <a:defRPr sz="5700">
                <a:solidFill>
                  <a:srgbClr val="191919"/>
                </a:solidFill>
              </a:defRPr>
            </a:lvl5pPr>
            <a:lvl6pPr lvl="5" algn="ctr">
              <a:spcBef>
                <a:spcPts val="0"/>
              </a:spcBef>
              <a:spcAft>
                <a:spcPts val="0"/>
              </a:spcAft>
              <a:buClr>
                <a:srgbClr val="191919"/>
              </a:buClr>
              <a:buSzPts val="5700"/>
              <a:buNone/>
              <a:defRPr sz="5700">
                <a:solidFill>
                  <a:srgbClr val="191919"/>
                </a:solidFill>
              </a:defRPr>
            </a:lvl6pPr>
            <a:lvl7pPr lvl="6" algn="ctr">
              <a:spcBef>
                <a:spcPts val="0"/>
              </a:spcBef>
              <a:spcAft>
                <a:spcPts val="0"/>
              </a:spcAft>
              <a:buClr>
                <a:srgbClr val="191919"/>
              </a:buClr>
              <a:buSzPts val="5700"/>
              <a:buNone/>
              <a:defRPr sz="5700">
                <a:solidFill>
                  <a:srgbClr val="191919"/>
                </a:solidFill>
              </a:defRPr>
            </a:lvl7pPr>
            <a:lvl8pPr lvl="7" algn="ctr">
              <a:spcBef>
                <a:spcPts val="0"/>
              </a:spcBef>
              <a:spcAft>
                <a:spcPts val="0"/>
              </a:spcAft>
              <a:buClr>
                <a:srgbClr val="191919"/>
              </a:buClr>
              <a:buSzPts val="5700"/>
              <a:buNone/>
              <a:defRPr sz="5700">
                <a:solidFill>
                  <a:srgbClr val="191919"/>
                </a:solidFill>
              </a:defRPr>
            </a:lvl8pPr>
            <a:lvl9pPr lvl="8" algn="ctr">
              <a:spcBef>
                <a:spcPts val="0"/>
              </a:spcBef>
              <a:spcAft>
                <a:spcPts val="0"/>
              </a:spcAft>
              <a:buClr>
                <a:srgbClr val="191919"/>
              </a:buClr>
              <a:buSzPts val="5700"/>
              <a:buNone/>
              <a:defRPr sz="5700">
                <a:solidFill>
                  <a:srgbClr val="191919"/>
                </a:solidFill>
              </a:defRPr>
            </a:lvl9pPr>
          </a:lstStyle>
          <a:p/>
        </p:txBody>
      </p:sp>
      <p:sp>
        <p:nvSpPr>
          <p:cNvPr id="18" name="Google Shape;18;p2"/>
          <p:cNvSpPr txBox="1"/>
          <p:nvPr>
            <p:ph idx="1" type="subTitle"/>
          </p:nvPr>
        </p:nvSpPr>
        <p:spPr>
          <a:xfrm>
            <a:off x="4423175" y="3287975"/>
            <a:ext cx="2409600" cy="668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atin typeface="Barlow"/>
                <a:ea typeface="Barlow"/>
                <a:cs typeface="Barlow"/>
                <a:sym typeface="Barlow"/>
              </a:defRPr>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7" name="Shape 107"/>
        <p:cNvGrpSpPr/>
        <p:nvPr/>
      </p:nvGrpSpPr>
      <p:grpSpPr>
        <a:xfrm>
          <a:off x="0" y="0"/>
          <a:ext cx="0" cy="0"/>
          <a:chOff x="0" y="0"/>
          <a:chExt cx="0" cy="0"/>
        </a:xfrm>
      </p:grpSpPr>
      <p:pic>
        <p:nvPicPr>
          <p:cNvPr id="108" name="Google Shape;108;p11"/>
          <p:cNvPicPr preferRelativeResize="0"/>
          <p:nvPr/>
        </p:nvPicPr>
        <p:blipFill>
          <a:blip r:embed="rId2">
            <a:alphaModFix amt="65000"/>
          </a:blip>
          <a:stretch>
            <a:fillRect/>
          </a:stretch>
        </p:blipFill>
        <p:spPr>
          <a:xfrm>
            <a:off x="0" y="0"/>
            <a:ext cx="9144000" cy="5143500"/>
          </a:xfrm>
          <a:prstGeom prst="rect">
            <a:avLst/>
          </a:prstGeom>
          <a:noFill/>
          <a:ln>
            <a:noFill/>
          </a:ln>
        </p:spPr>
      </p:pic>
      <p:grpSp>
        <p:nvGrpSpPr>
          <p:cNvPr id="109" name="Google Shape;109;p11"/>
          <p:cNvGrpSpPr/>
          <p:nvPr/>
        </p:nvGrpSpPr>
        <p:grpSpPr>
          <a:xfrm>
            <a:off x="-898500" y="-1178600"/>
            <a:ext cx="10336924" cy="6904824"/>
            <a:chOff x="-898500" y="-1178600"/>
            <a:chExt cx="10336924" cy="6904824"/>
          </a:xfrm>
        </p:grpSpPr>
        <p:pic>
          <p:nvPicPr>
            <p:cNvPr id="110" name="Google Shape;110;p11"/>
            <p:cNvPicPr preferRelativeResize="0"/>
            <p:nvPr/>
          </p:nvPicPr>
          <p:blipFill rotWithShape="1">
            <a:blip r:embed="rId3">
              <a:alphaModFix amt="70000"/>
            </a:blip>
            <a:srcRect b="28196" l="30644" r="30644" t="28196"/>
            <a:stretch/>
          </p:blipFill>
          <p:spPr>
            <a:xfrm>
              <a:off x="-898500" y="-1178600"/>
              <a:ext cx="1991099" cy="2242949"/>
            </a:xfrm>
            <a:prstGeom prst="rect">
              <a:avLst/>
            </a:prstGeom>
            <a:noFill/>
            <a:ln>
              <a:noFill/>
            </a:ln>
          </p:spPr>
        </p:pic>
        <p:pic>
          <p:nvPicPr>
            <p:cNvPr id="111" name="Google Shape;111;p11"/>
            <p:cNvPicPr preferRelativeResize="0"/>
            <p:nvPr/>
          </p:nvPicPr>
          <p:blipFill rotWithShape="1">
            <a:blip r:embed="rId3">
              <a:alphaModFix amt="70000"/>
            </a:blip>
            <a:srcRect b="28196" l="30644" r="30644" t="28196"/>
            <a:stretch/>
          </p:blipFill>
          <p:spPr>
            <a:xfrm>
              <a:off x="4505750" y="4291550"/>
              <a:ext cx="1273574" cy="1434675"/>
            </a:xfrm>
            <a:prstGeom prst="rect">
              <a:avLst/>
            </a:prstGeom>
            <a:noFill/>
            <a:ln>
              <a:noFill/>
            </a:ln>
          </p:spPr>
        </p:pic>
        <p:pic>
          <p:nvPicPr>
            <p:cNvPr id="112" name="Google Shape;112;p11"/>
            <p:cNvPicPr preferRelativeResize="0"/>
            <p:nvPr/>
          </p:nvPicPr>
          <p:blipFill rotWithShape="1">
            <a:blip r:embed="rId3">
              <a:alphaModFix amt="70000"/>
            </a:blip>
            <a:srcRect b="28196" l="30644" r="30644" t="28196"/>
            <a:stretch/>
          </p:blipFill>
          <p:spPr>
            <a:xfrm>
              <a:off x="8733599" y="603550"/>
              <a:ext cx="704824" cy="793976"/>
            </a:xfrm>
            <a:prstGeom prst="rect">
              <a:avLst/>
            </a:prstGeom>
            <a:noFill/>
            <a:ln>
              <a:noFill/>
            </a:ln>
          </p:spPr>
        </p:pic>
      </p:grpSp>
      <p:sp>
        <p:nvSpPr>
          <p:cNvPr id="113" name="Google Shape;113;p11"/>
          <p:cNvSpPr txBox="1"/>
          <p:nvPr>
            <p:ph hasCustomPrompt="1" type="title"/>
          </p:nvPr>
        </p:nvSpPr>
        <p:spPr>
          <a:xfrm>
            <a:off x="713225" y="1791825"/>
            <a:ext cx="4275300" cy="1177500"/>
          </a:xfrm>
          <a:prstGeom prst="rect">
            <a:avLst/>
          </a:prstGeom>
        </p:spPr>
        <p:txBody>
          <a:bodyPr anchorCtr="0" anchor="b" bIns="91425" lIns="91425" spcFirstLastPara="1" rIns="91425" wrap="square" tIns="91425">
            <a:noAutofit/>
          </a:bodyPr>
          <a:lstStyle>
            <a:lvl1pPr lvl="0">
              <a:spcBef>
                <a:spcPts val="0"/>
              </a:spcBef>
              <a:spcAft>
                <a:spcPts val="0"/>
              </a:spcAft>
              <a:buSzPts val="6000"/>
              <a:buNone/>
              <a:defRPr sz="6000">
                <a:solidFill>
                  <a:schemeClr val="lt1"/>
                </a:solidFill>
              </a:defRPr>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r>
              <a:t>xx%</a:t>
            </a:r>
          </a:p>
        </p:txBody>
      </p:sp>
      <p:sp>
        <p:nvSpPr>
          <p:cNvPr id="114" name="Google Shape;114;p11"/>
          <p:cNvSpPr txBox="1"/>
          <p:nvPr>
            <p:ph idx="1" type="subTitle"/>
          </p:nvPr>
        </p:nvSpPr>
        <p:spPr>
          <a:xfrm>
            <a:off x="2962625" y="2969325"/>
            <a:ext cx="2025900" cy="667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115" name="Google Shape;115;p11"/>
          <p:cNvGrpSpPr/>
          <p:nvPr/>
        </p:nvGrpSpPr>
        <p:grpSpPr>
          <a:xfrm>
            <a:off x="0" y="236950"/>
            <a:ext cx="8859700" cy="0"/>
            <a:chOff x="0" y="236950"/>
            <a:chExt cx="8859700" cy="0"/>
          </a:xfrm>
        </p:grpSpPr>
        <p:cxnSp>
          <p:nvCxnSpPr>
            <p:cNvPr id="116" name="Google Shape;116;p11"/>
            <p:cNvCxnSpPr/>
            <p:nvPr/>
          </p:nvCxnSpPr>
          <p:spPr>
            <a:xfrm>
              <a:off x="0" y="236950"/>
              <a:ext cx="8349900" cy="0"/>
            </a:xfrm>
            <a:prstGeom prst="straightConnector1">
              <a:avLst/>
            </a:prstGeom>
            <a:noFill/>
            <a:ln cap="flat" cmpd="sng" w="9525">
              <a:solidFill>
                <a:schemeClr val="dk1"/>
              </a:solidFill>
              <a:prstDash val="solid"/>
              <a:round/>
              <a:headEnd len="med" w="med" type="none"/>
              <a:tailEnd len="med" w="med" type="none"/>
            </a:ln>
          </p:spPr>
        </p:cxnSp>
        <p:cxnSp>
          <p:nvCxnSpPr>
            <p:cNvPr id="117" name="Google Shape;117;p11"/>
            <p:cNvCxnSpPr/>
            <p:nvPr/>
          </p:nvCxnSpPr>
          <p:spPr>
            <a:xfrm>
              <a:off x="8405325" y="236950"/>
              <a:ext cx="276000" cy="0"/>
            </a:xfrm>
            <a:prstGeom prst="straightConnector1">
              <a:avLst/>
            </a:prstGeom>
            <a:noFill/>
            <a:ln cap="flat" cmpd="sng" w="9525">
              <a:solidFill>
                <a:schemeClr val="dk1"/>
              </a:solidFill>
              <a:prstDash val="solid"/>
              <a:round/>
              <a:headEnd len="med" w="med" type="none"/>
              <a:tailEnd len="med" w="med" type="none"/>
            </a:ln>
          </p:spPr>
        </p:cxnSp>
        <p:cxnSp>
          <p:nvCxnSpPr>
            <p:cNvPr id="118" name="Google Shape;118;p11"/>
            <p:cNvCxnSpPr/>
            <p:nvPr/>
          </p:nvCxnSpPr>
          <p:spPr>
            <a:xfrm>
              <a:off x="8721700" y="236950"/>
              <a:ext cx="1380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19" name="Shape 11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120" name="Shape 120"/>
        <p:cNvGrpSpPr/>
        <p:nvPr/>
      </p:nvGrpSpPr>
      <p:grpSpPr>
        <a:xfrm>
          <a:off x="0" y="0"/>
          <a:ext cx="0" cy="0"/>
          <a:chOff x="0" y="0"/>
          <a:chExt cx="0" cy="0"/>
        </a:xfrm>
      </p:grpSpPr>
      <p:pic>
        <p:nvPicPr>
          <p:cNvPr id="121" name="Google Shape;121;p13"/>
          <p:cNvPicPr preferRelativeResize="0"/>
          <p:nvPr/>
        </p:nvPicPr>
        <p:blipFill>
          <a:blip r:embed="rId2">
            <a:alphaModFix amt="65000"/>
          </a:blip>
          <a:stretch>
            <a:fillRect/>
          </a:stretch>
        </p:blipFill>
        <p:spPr>
          <a:xfrm flipH="1" rot="10800000">
            <a:off x="0" y="0"/>
            <a:ext cx="9144000" cy="5143500"/>
          </a:xfrm>
          <a:prstGeom prst="rect">
            <a:avLst/>
          </a:prstGeom>
          <a:noFill/>
          <a:ln>
            <a:noFill/>
          </a:ln>
        </p:spPr>
      </p:pic>
      <p:grpSp>
        <p:nvGrpSpPr>
          <p:cNvPr id="122" name="Google Shape;122;p13"/>
          <p:cNvGrpSpPr/>
          <p:nvPr/>
        </p:nvGrpSpPr>
        <p:grpSpPr>
          <a:xfrm>
            <a:off x="-772700" y="236962"/>
            <a:ext cx="11731286" cy="6057263"/>
            <a:chOff x="-772700" y="236962"/>
            <a:chExt cx="11731286" cy="6057263"/>
          </a:xfrm>
        </p:grpSpPr>
        <p:pic>
          <p:nvPicPr>
            <p:cNvPr id="123" name="Google Shape;123;p13"/>
            <p:cNvPicPr preferRelativeResize="0"/>
            <p:nvPr/>
          </p:nvPicPr>
          <p:blipFill rotWithShape="1">
            <a:blip r:embed="rId3">
              <a:alphaModFix amt="70000"/>
            </a:blip>
            <a:srcRect b="28196" l="30644" r="30644" t="28196"/>
            <a:stretch/>
          </p:blipFill>
          <p:spPr>
            <a:xfrm>
              <a:off x="-772700" y="4051275"/>
              <a:ext cx="1991099" cy="2242949"/>
            </a:xfrm>
            <a:prstGeom prst="rect">
              <a:avLst/>
            </a:prstGeom>
            <a:noFill/>
            <a:ln>
              <a:noFill/>
            </a:ln>
          </p:spPr>
        </p:pic>
        <p:pic>
          <p:nvPicPr>
            <p:cNvPr id="124" name="Google Shape;124;p13"/>
            <p:cNvPicPr preferRelativeResize="0"/>
            <p:nvPr/>
          </p:nvPicPr>
          <p:blipFill rotWithShape="1">
            <a:blip r:embed="rId3">
              <a:alphaModFix amt="70000"/>
            </a:blip>
            <a:srcRect b="28196" l="30644" r="30644" t="28196"/>
            <a:stretch/>
          </p:blipFill>
          <p:spPr>
            <a:xfrm>
              <a:off x="8266062" y="236962"/>
              <a:ext cx="2692524" cy="3033126"/>
            </a:xfrm>
            <a:prstGeom prst="rect">
              <a:avLst/>
            </a:prstGeom>
            <a:noFill/>
            <a:ln>
              <a:noFill/>
            </a:ln>
          </p:spPr>
        </p:pic>
      </p:grpSp>
      <p:sp>
        <p:nvSpPr>
          <p:cNvPr id="125" name="Google Shape;125;p13"/>
          <p:cNvSpPr txBox="1"/>
          <p:nvPr>
            <p:ph type="title"/>
          </p:nvPr>
        </p:nvSpPr>
        <p:spPr>
          <a:xfrm>
            <a:off x="720000" y="539500"/>
            <a:ext cx="7704000" cy="5760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26" name="Google Shape;126;p13"/>
          <p:cNvSpPr txBox="1"/>
          <p:nvPr>
            <p:ph hasCustomPrompt="1" idx="2" type="title"/>
          </p:nvPr>
        </p:nvSpPr>
        <p:spPr>
          <a:xfrm>
            <a:off x="720000" y="1785825"/>
            <a:ext cx="693300" cy="4572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SzPts val="2700"/>
              <a:buNone/>
              <a:defRPr sz="2700">
                <a:solidFill>
                  <a:schemeClr val="lt1"/>
                </a:solidFill>
              </a:defRPr>
            </a:lvl1pPr>
            <a:lvl2pPr lvl="1" rtl="0">
              <a:spcBef>
                <a:spcPts val="0"/>
              </a:spcBef>
              <a:spcAft>
                <a:spcPts val="0"/>
              </a:spcAft>
              <a:buSzPts val="2700"/>
              <a:buNone/>
              <a:defRPr sz="2700"/>
            </a:lvl2pPr>
            <a:lvl3pPr lvl="2" rtl="0">
              <a:spcBef>
                <a:spcPts val="0"/>
              </a:spcBef>
              <a:spcAft>
                <a:spcPts val="0"/>
              </a:spcAft>
              <a:buSzPts val="2700"/>
              <a:buNone/>
              <a:defRPr sz="2700"/>
            </a:lvl3pPr>
            <a:lvl4pPr lvl="3" rtl="0">
              <a:spcBef>
                <a:spcPts val="0"/>
              </a:spcBef>
              <a:spcAft>
                <a:spcPts val="0"/>
              </a:spcAft>
              <a:buSzPts val="2700"/>
              <a:buNone/>
              <a:defRPr sz="2700"/>
            </a:lvl4pPr>
            <a:lvl5pPr lvl="4" rtl="0">
              <a:spcBef>
                <a:spcPts val="0"/>
              </a:spcBef>
              <a:spcAft>
                <a:spcPts val="0"/>
              </a:spcAft>
              <a:buSzPts val="2700"/>
              <a:buNone/>
              <a:defRPr sz="2700"/>
            </a:lvl5pPr>
            <a:lvl6pPr lvl="5" rtl="0">
              <a:spcBef>
                <a:spcPts val="0"/>
              </a:spcBef>
              <a:spcAft>
                <a:spcPts val="0"/>
              </a:spcAft>
              <a:buSzPts val="2700"/>
              <a:buNone/>
              <a:defRPr sz="2700"/>
            </a:lvl6pPr>
            <a:lvl7pPr lvl="6" rtl="0">
              <a:spcBef>
                <a:spcPts val="0"/>
              </a:spcBef>
              <a:spcAft>
                <a:spcPts val="0"/>
              </a:spcAft>
              <a:buSzPts val="2700"/>
              <a:buNone/>
              <a:defRPr sz="2700"/>
            </a:lvl7pPr>
            <a:lvl8pPr lvl="7" rtl="0">
              <a:spcBef>
                <a:spcPts val="0"/>
              </a:spcBef>
              <a:spcAft>
                <a:spcPts val="0"/>
              </a:spcAft>
              <a:buSzPts val="2700"/>
              <a:buNone/>
              <a:defRPr sz="2700"/>
            </a:lvl8pPr>
            <a:lvl9pPr lvl="8" rtl="0">
              <a:spcBef>
                <a:spcPts val="0"/>
              </a:spcBef>
              <a:spcAft>
                <a:spcPts val="0"/>
              </a:spcAft>
              <a:buSzPts val="2700"/>
              <a:buNone/>
              <a:defRPr sz="2700"/>
            </a:lvl9pPr>
          </a:lstStyle>
          <a:p>
            <a:r>
              <a:t>xx%</a:t>
            </a:r>
          </a:p>
        </p:txBody>
      </p:sp>
      <p:sp>
        <p:nvSpPr>
          <p:cNvPr id="127" name="Google Shape;127;p13"/>
          <p:cNvSpPr txBox="1"/>
          <p:nvPr>
            <p:ph hasCustomPrompt="1" idx="3" type="title"/>
          </p:nvPr>
        </p:nvSpPr>
        <p:spPr>
          <a:xfrm>
            <a:off x="4767250" y="1785825"/>
            <a:ext cx="693300" cy="4572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SzPts val="2700"/>
              <a:buNone/>
              <a:defRPr sz="2700">
                <a:solidFill>
                  <a:schemeClr val="lt1"/>
                </a:solidFill>
              </a:defRPr>
            </a:lvl1pPr>
            <a:lvl2pPr lvl="1" rtl="0">
              <a:spcBef>
                <a:spcPts val="0"/>
              </a:spcBef>
              <a:spcAft>
                <a:spcPts val="0"/>
              </a:spcAft>
              <a:buSzPts val="2700"/>
              <a:buNone/>
              <a:defRPr sz="2700"/>
            </a:lvl2pPr>
            <a:lvl3pPr lvl="2" rtl="0">
              <a:spcBef>
                <a:spcPts val="0"/>
              </a:spcBef>
              <a:spcAft>
                <a:spcPts val="0"/>
              </a:spcAft>
              <a:buSzPts val="2700"/>
              <a:buNone/>
              <a:defRPr sz="2700"/>
            </a:lvl3pPr>
            <a:lvl4pPr lvl="3" rtl="0">
              <a:spcBef>
                <a:spcPts val="0"/>
              </a:spcBef>
              <a:spcAft>
                <a:spcPts val="0"/>
              </a:spcAft>
              <a:buSzPts val="2700"/>
              <a:buNone/>
              <a:defRPr sz="2700"/>
            </a:lvl4pPr>
            <a:lvl5pPr lvl="4" rtl="0">
              <a:spcBef>
                <a:spcPts val="0"/>
              </a:spcBef>
              <a:spcAft>
                <a:spcPts val="0"/>
              </a:spcAft>
              <a:buSzPts val="2700"/>
              <a:buNone/>
              <a:defRPr sz="2700"/>
            </a:lvl5pPr>
            <a:lvl6pPr lvl="5" rtl="0">
              <a:spcBef>
                <a:spcPts val="0"/>
              </a:spcBef>
              <a:spcAft>
                <a:spcPts val="0"/>
              </a:spcAft>
              <a:buSzPts val="2700"/>
              <a:buNone/>
              <a:defRPr sz="2700"/>
            </a:lvl6pPr>
            <a:lvl7pPr lvl="6" rtl="0">
              <a:spcBef>
                <a:spcPts val="0"/>
              </a:spcBef>
              <a:spcAft>
                <a:spcPts val="0"/>
              </a:spcAft>
              <a:buSzPts val="2700"/>
              <a:buNone/>
              <a:defRPr sz="2700"/>
            </a:lvl7pPr>
            <a:lvl8pPr lvl="7" rtl="0">
              <a:spcBef>
                <a:spcPts val="0"/>
              </a:spcBef>
              <a:spcAft>
                <a:spcPts val="0"/>
              </a:spcAft>
              <a:buSzPts val="2700"/>
              <a:buNone/>
              <a:defRPr sz="2700"/>
            </a:lvl8pPr>
            <a:lvl9pPr lvl="8" rtl="0">
              <a:spcBef>
                <a:spcPts val="0"/>
              </a:spcBef>
              <a:spcAft>
                <a:spcPts val="0"/>
              </a:spcAft>
              <a:buSzPts val="2700"/>
              <a:buNone/>
              <a:defRPr sz="2700"/>
            </a:lvl9pPr>
          </a:lstStyle>
          <a:p>
            <a:r>
              <a:t>xx%</a:t>
            </a:r>
          </a:p>
        </p:txBody>
      </p:sp>
      <p:sp>
        <p:nvSpPr>
          <p:cNvPr id="128" name="Google Shape;128;p13"/>
          <p:cNvSpPr txBox="1"/>
          <p:nvPr>
            <p:ph hasCustomPrompt="1" idx="4" type="title"/>
          </p:nvPr>
        </p:nvSpPr>
        <p:spPr>
          <a:xfrm>
            <a:off x="720000" y="2519250"/>
            <a:ext cx="693300" cy="4572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SzPts val="2700"/>
              <a:buNone/>
              <a:defRPr sz="2700">
                <a:solidFill>
                  <a:schemeClr val="lt1"/>
                </a:solidFill>
              </a:defRPr>
            </a:lvl1pPr>
            <a:lvl2pPr lvl="1" rtl="0">
              <a:spcBef>
                <a:spcPts val="0"/>
              </a:spcBef>
              <a:spcAft>
                <a:spcPts val="0"/>
              </a:spcAft>
              <a:buSzPts val="2700"/>
              <a:buNone/>
              <a:defRPr sz="2700"/>
            </a:lvl2pPr>
            <a:lvl3pPr lvl="2" rtl="0">
              <a:spcBef>
                <a:spcPts val="0"/>
              </a:spcBef>
              <a:spcAft>
                <a:spcPts val="0"/>
              </a:spcAft>
              <a:buSzPts val="2700"/>
              <a:buNone/>
              <a:defRPr sz="2700"/>
            </a:lvl3pPr>
            <a:lvl4pPr lvl="3" rtl="0">
              <a:spcBef>
                <a:spcPts val="0"/>
              </a:spcBef>
              <a:spcAft>
                <a:spcPts val="0"/>
              </a:spcAft>
              <a:buSzPts val="2700"/>
              <a:buNone/>
              <a:defRPr sz="2700"/>
            </a:lvl4pPr>
            <a:lvl5pPr lvl="4" rtl="0">
              <a:spcBef>
                <a:spcPts val="0"/>
              </a:spcBef>
              <a:spcAft>
                <a:spcPts val="0"/>
              </a:spcAft>
              <a:buSzPts val="2700"/>
              <a:buNone/>
              <a:defRPr sz="2700"/>
            </a:lvl5pPr>
            <a:lvl6pPr lvl="5" rtl="0">
              <a:spcBef>
                <a:spcPts val="0"/>
              </a:spcBef>
              <a:spcAft>
                <a:spcPts val="0"/>
              </a:spcAft>
              <a:buSzPts val="2700"/>
              <a:buNone/>
              <a:defRPr sz="2700"/>
            </a:lvl6pPr>
            <a:lvl7pPr lvl="6" rtl="0">
              <a:spcBef>
                <a:spcPts val="0"/>
              </a:spcBef>
              <a:spcAft>
                <a:spcPts val="0"/>
              </a:spcAft>
              <a:buSzPts val="2700"/>
              <a:buNone/>
              <a:defRPr sz="2700"/>
            </a:lvl7pPr>
            <a:lvl8pPr lvl="7" rtl="0">
              <a:spcBef>
                <a:spcPts val="0"/>
              </a:spcBef>
              <a:spcAft>
                <a:spcPts val="0"/>
              </a:spcAft>
              <a:buSzPts val="2700"/>
              <a:buNone/>
              <a:defRPr sz="2700"/>
            </a:lvl8pPr>
            <a:lvl9pPr lvl="8" rtl="0">
              <a:spcBef>
                <a:spcPts val="0"/>
              </a:spcBef>
              <a:spcAft>
                <a:spcPts val="0"/>
              </a:spcAft>
              <a:buSzPts val="2700"/>
              <a:buNone/>
              <a:defRPr sz="2700"/>
            </a:lvl9pPr>
          </a:lstStyle>
          <a:p>
            <a:r>
              <a:t>xx%</a:t>
            </a:r>
          </a:p>
        </p:txBody>
      </p:sp>
      <p:sp>
        <p:nvSpPr>
          <p:cNvPr id="129" name="Google Shape;129;p13"/>
          <p:cNvSpPr txBox="1"/>
          <p:nvPr>
            <p:ph hasCustomPrompt="1" idx="5" type="title"/>
          </p:nvPr>
        </p:nvSpPr>
        <p:spPr>
          <a:xfrm>
            <a:off x="4767250" y="2519250"/>
            <a:ext cx="693300" cy="4572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SzPts val="2700"/>
              <a:buNone/>
              <a:defRPr sz="2700">
                <a:solidFill>
                  <a:schemeClr val="lt1"/>
                </a:solidFill>
              </a:defRPr>
            </a:lvl1pPr>
            <a:lvl2pPr lvl="1" rtl="0">
              <a:spcBef>
                <a:spcPts val="0"/>
              </a:spcBef>
              <a:spcAft>
                <a:spcPts val="0"/>
              </a:spcAft>
              <a:buSzPts val="2700"/>
              <a:buNone/>
              <a:defRPr sz="2700"/>
            </a:lvl2pPr>
            <a:lvl3pPr lvl="2" rtl="0">
              <a:spcBef>
                <a:spcPts val="0"/>
              </a:spcBef>
              <a:spcAft>
                <a:spcPts val="0"/>
              </a:spcAft>
              <a:buSzPts val="2700"/>
              <a:buNone/>
              <a:defRPr sz="2700"/>
            </a:lvl3pPr>
            <a:lvl4pPr lvl="3" rtl="0">
              <a:spcBef>
                <a:spcPts val="0"/>
              </a:spcBef>
              <a:spcAft>
                <a:spcPts val="0"/>
              </a:spcAft>
              <a:buSzPts val="2700"/>
              <a:buNone/>
              <a:defRPr sz="2700"/>
            </a:lvl4pPr>
            <a:lvl5pPr lvl="4" rtl="0">
              <a:spcBef>
                <a:spcPts val="0"/>
              </a:spcBef>
              <a:spcAft>
                <a:spcPts val="0"/>
              </a:spcAft>
              <a:buSzPts val="2700"/>
              <a:buNone/>
              <a:defRPr sz="2700"/>
            </a:lvl5pPr>
            <a:lvl6pPr lvl="5" rtl="0">
              <a:spcBef>
                <a:spcPts val="0"/>
              </a:spcBef>
              <a:spcAft>
                <a:spcPts val="0"/>
              </a:spcAft>
              <a:buSzPts val="2700"/>
              <a:buNone/>
              <a:defRPr sz="2700"/>
            </a:lvl6pPr>
            <a:lvl7pPr lvl="6" rtl="0">
              <a:spcBef>
                <a:spcPts val="0"/>
              </a:spcBef>
              <a:spcAft>
                <a:spcPts val="0"/>
              </a:spcAft>
              <a:buSzPts val="2700"/>
              <a:buNone/>
              <a:defRPr sz="2700"/>
            </a:lvl7pPr>
            <a:lvl8pPr lvl="7" rtl="0">
              <a:spcBef>
                <a:spcPts val="0"/>
              </a:spcBef>
              <a:spcAft>
                <a:spcPts val="0"/>
              </a:spcAft>
              <a:buSzPts val="2700"/>
              <a:buNone/>
              <a:defRPr sz="2700"/>
            </a:lvl8pPr>
            <a:lvl9pPr lvl="8" rtl="0">
              <a:spcBef>
                <a:spcPts val="0"/>
              </a:spcBef>
              <a:spcAft>
                <a:spcPts val="0"/>
              </a:spcAft>
              <a:buSzPts val="2700"/>
              <a:buNone/>
              <a:defRPr sz="2700"/>
            </a:lvl9pPr>
          </a:lstStyle>
          <a:p>
            <a:r>
              <a:t>xx%</a:t>
            </a:r>
          </a:p>
        </p:txBody>
      </p:sp>
      <p:sp>
        <p:nvSpPr>
          <p:cNvPr id="130" name="Google Shape;130;p13"/>
          <p:cNvSpPr txBox="1"/>
          <p:nvPr>
            <p:ph hasCustomPrompt="1" idx="6" type="title"/>
          </p:nvPr>
        </p:nvSpPr>
        <p:spPr>
          <a:xfrm>
            <a:off x="720000" y="3252675"/>
            <a:ext cx="693300" cy="4572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SzPts val="2700"/>
              <a:buNone/>
              <a:defRPr sz="2700">
                <a:solidFill>
                  <a:schemeClr val="lt1"/>
                </a:solidFill>
              </a:defRPr>
            </a:lvl1pPr>
            <a:lvl2pPr lvl="1" rtl="0">
              <a:spcBef>
                <a:spcPts val="0"/>
              </a:spcBef>
              <a:spcAft>
                <a:spcPts val="0"/>
              </a:spcAft>
              <a:buSzPts val="2700"/>
              <a:buNone/>
              <a:defRPr sz="2700"/>
            </a:lvl2pPr>
            <a:lvl3pPr lvl="2" rtl="0">
              <a:spcBef>
                <a:spcPts val="0"/>
              </a:spcBef>
              <a:spcAft>
                <a:spcPts val="0"/>
              </a:spcAft>
              <a:buSzPts val="2700"/>
              <a:buNone/>
              <a:defRPr sz="2700"/>
            </a:lvl3pPr>
            <a:lvl4pPr lvl="3" rtl="0">
              <a:spcBef>
                <a:spcPts val="0"/>
              </a:spcBef>
              <a:spcAft>
                <a:spcPts val="0"/>
              </a:spcAft>
              <a:buSzPts val="2700"/>
              <a:buNone/>
              <a:defRPr sz="2700"/>
            </a:lvl4pPr>
            <a:lvl5pPr lvl="4" rtl="0">
              <a:spcBef>
                <a:spcPts val="0"/>
              </a:spcBef>
              <a:spcAft>
                <a:spcPts val="0"/>
              </a:spcAft>
              <a:buSzPts val="2700"/>
              <a:buNone/>
              <a:defRPr sz="2700"/>
            </a:lvl5pPr>
            <a:lvl6pPr lvl="5" rtl="0">
              <a:spcBef>
                <a:spcPts val="0"/>
              </a:spcBef>
              <a:spcAft>
                <a:spcPts val="0"/>
              </a:spcAft>
              <a:buSzPts val="2700"/>
              <a:buNone/>
              <a:defRPr sz="2700"/>
            </a:lvl6pPr>
            <a:lvl7pPr lvl="6" rtl="0">
              <a:spcBef>
                <a:spcPts val="0"/>
              </a:spcBef>
              <a:spcAft>
                <a:spcPts val="0"/>
              </a:spcAft>
              <a:buSzPts val="2700"/>
              <a:buNone/>
              <a:defRPr sz="2700"/>
            </a:lvl7pPr>
            <a:lvl8pPr lvl="7" rtl="0">
              <a:spcBef>
                <a:spcPts val="0"/>
              </a:spcBef>
              <a:spcAft>
                <a:spcPts val="0"/>
              </a:spcAft>
              <a:buSzPts val="2700"/>
              <a:buNone/>
              <a:defRPr sz="2700"/>
            </a:lvl8pPr>
            <a:lvl9pPr lvl="8" rtl="0">
              <a:spcBef>
                <a:spcPts val="0"/>
              </a:spcBef>
              <a:spcAft>
                <a:spcPts val="0"/>
              </a:spcAft>
              <a:buSzPts val="2700"/>
              <a:buNone/>
              <a:defRPr sz="2700"/>
            </a:lvl9pPr>
          </a:lstStyle>
          <a:p>
            <a:r>
              <a:t>xx%</a:t>
            </a:r>
          </a:p>
        </p:txBody>
      </p:sp>
      <p:sp>
        <p:nvSpPr>
          <p:cNvPr id="131" name="Google Shape;131;p13"/>
          <p:cNvSpPr txBox="1"/>
          <p:nvPr>
            <p:ph hasCustomPrompt="1" idx="7" type="title"/>
          </p:nvPr>
        </p:nvSpPr>
        <p:spPr>
          <a:xfrm>
            <a:off x="4767250" y="3252675"/>
            <a:ext cx="693300" cy="4572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SzPts val="2700"/>
              <a:buNone/>
              <a:defRPr sz="2700">
                <a:solidFill>
                  <a:schemeClr val="lt1"/>
                </a:solidFill>
              </a:defRPr>
            </a:lvl1pPr>
            <a:lvl2pPr lvl="1" rtl="0">
              <a:spcBef>
                <a:spcPts val="0"/>
              </a:spcBef>
              <a:spcAft>
                <a:spcPts val="0"/>
              </a:spcAft>
              <a:buSzPts val="2700"/>
              <a:buNone/>
              <a:defRPr sz="2700"/>
            </a:lvl2pPr>
            <a:lvl3pPr lvl="2" rtl="0">
              <a:spcBef>
                <a:spcPts val="0"/>
              </a:spcBef>
              <a:spcAft>
                <a:spcPts val="0"/>
              </a:spcAft>
              <a:buSzPts val="2700"/>
              <a:buNone/>
              <a:defRPr sz="2700"/>
            </a:lvl3pPr>
            <a:lvl4pPr lvl="3" rtl="0">
              <a:spcBef>
                <a:spcPts val="0"/>
              </a:spcBef>
              <a:spcAft>
                <a:spcPts val="0"/>
              </a:spcAft>
              <a:buSzPts val="2700"/>
              <a:buNone/>
              <a:defRPr sz="2700"/>
            </a:lvl4pPr>
            <a:lvl5pPr lvl="4" rtl="0">
              <a:spcBef>
                <a:spcPts val="0"/>
              </a:spcBef>
              <a:spcAft>
                <a:spcPts val="0"/>
              </a:spcAft>
              <a:buSzPts val="2700"/>
              <a:buNone/>
              <a:defRPr sz="2700"/>
            </a:lvl5pPr>
            <a:lvl6pPr lvl="5" rtl="0">
              <a:spcBef>
                <a:spcPts val="0"/>
              </a:spcBef>
              <a:spcAft>
                <a:spcPts val="0"/>
              </a:spcAft>
              <a:buSzPts val="2700"/>
              <a:buNone/>
              <a:defRPr sz="2700"/>
            </a:lvl6pPr>
            <a:lvl7pPr lvl="6" rtl="0">
              <a:spcBef>
                <a:spcPts val="0"/>
              </a:spcBef>
              <a:spcAft>
                <a:spcPts val="0"/>
              </a:spcAft>
              <a:buSzPts val="2700"/>
              <a:buNone/>
              <a:defRPr sz="2700"/>
            </a:lvl7pPr>
            <a:lvl8pPr lvl="7" rtl="0">
              <a:spcBef>
                <a:spcPts val="0"/>
              </a:spcBef>
              <a:spcAft>
                <a:spcPts val="0"/>
              </a:spcAft>
              <a:buSzPts val="2700"/>
              <a:buNone/>
              <a:defRPr sz="2700"/>
            </a:lvl8pPr>
            <a:lvl9pPr lvl="8" rtl="0">
              <a:spcBef>
                <a:spcPts val="0"/>
              </a:spcBef>
              <a:spcAft>
                <a:spcPts val="0"/>
              </a:spcAft>
              <a:buSzPts val="2700"/>
              <a:buNone/>
              <a:defRPr sz="2700"/>
            </a:lvl9pPr>
          </a:lstStyle>
          <a:p>
            <a:r>
              <a:t>xx%</a:t>
            </a:r>
          </a:p>
        </p:txBody>
      </p:sp>
      <p:sp>
        <p:nvSpPr>
          <p:cNvPr id="132" name="Google Shape;132;p13"/>
          <p:cNvSpPr txBox="1"/>
          <p:nvPr>
            <p:ph idx="1" type="subTitle"/>
          </p:nvPr>
        </p:nvSpPr>
        <p:spPr>
          <a:xfrm>
            <a:off x="1413450" y="1785825"/>
            <a:ext cx="2963700" cy="457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Font typeface="Chivo SemiBold"/>
              <a:buNone/>
              <a:defRPr b="1" sz="1800">
                <a:solidFill>
                  <a:schemeClr val="dk1"/>
                </a:solidFill>
                <a:latin typeface="Chivo"/>
                <a:ea typeface="Chivo"/>
                <a:cs typeface="Chivo"/>
                <a:sym typeface="Chivo"/>
              </a:defRPr>
            </a:lvl1pPr>
            <a:lvl2pPr lvl="1" rtl="0">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2pPr>
            <a:lvl3pPr lvl="2" rtl="0">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3pPr>
            <a:lvl4pPr lvl="3" rtl="0">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4pPr>
            <a:lvl5pPr lvl="4" rtl="0">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5pPr>
            <a:lvl6pPr lvl="5" rtl="0">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6pPr>
            <a:lvl7pPr lvl="6" rtl="0">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7pPr>
            <a:lvl8pPr lvl="7" rtl="0">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8pPr>
            <a:lvl9pPr lvl="8" rtl="0">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9pPr>
          </a:lstStyle>
          <a:p/>
        </p:txBody>
      </p:sp>
      <p:sp>
        <p:nvSpPr>
          <p:cNvPr id="133" name="Google Shape;133;p13"/>
          <p:cNvSpPr txBox="1"/>
          <p:nvPr>
            <p:ph idx="8" type="subTitle"/>
          </p:nvPr>
        </p:nvSpPr>
        <p:spPr>
          <a:xfrm>
            <a:off x="1413450" y="2519250"/>
            <a:ext cx="2963700" cy="457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Font typeface="Chivo SemiBold"/>
              <a:buNone/>
              <a:defRPr b="1" sz="1800">
                <a:solidFill>
                  <a:schemeClr val="dk1"/>
                </a:solidFill>
                <a:latin typeface="Chivo"/>
                <a:ea typeface="Chivo"/>
                <a:cs typeface="Chivo"/>
                <a:sym typeface="Chivo"/>
              </a:defRPr>
            </a:lvl1pPr>
            <a:lvl2pPr lvl="1" rtl="0">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2pPr>
            <a:lvl3pPr lvl="2" rtl="0">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3pPr>
            <a:lvl4pPr lvl="3" rtl="0">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4pPr>
            <a:lvl5pPr lvl="4" rtl="0">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5pPr>
            <a:lvl6pPr lvl="5" rtl="0">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6pPr>
            <a:lvl7pPr lvl="6" rtl="0">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7pPr>
            <a:lvl8pPr lvl="7" rtl="0">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8pPr>
            <a:lvl9pPr lvl="8" rtl="0">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9pPr>
          </a:lstStyle>
          <a:p/>
        </p:txBody>
      </p:sp>
      <p:sp>
        <p:nvSpPr>
          <p:cNvPr id="134" name="Google Shape;134;p13"/>
          <p:cNvSpPr txBox="1"/>
          <p:nvPr>
            <p:ph idx="9" type="subTitle"/>
          </p:nvPr>
        </p:nvSpPr>
        <p:spPr>
          <a:xfrm>
            <a:off x="1413450" y="3252675"/>
            <a:ext cx="2963700" cy="457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Font typeface="Chivo SemiBold"/>
              <a:buNone/>
              <a:defRPr b="1" sz="1800">
                <a:solidFill>
                  <a:schemeClr val="dk1"/>
                </a:solidFill>
                <a:latin typeface="Chivo"/>
                <a:ea typeface="Chivo"/>
                <a:cs typeface="Chivo"/>
                <a:sym typeface="Chivo"/>
              </a:defRPr>
            </a:lvl1pPr>
            <a:lvl2pPr lvl="1" rtl="0">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2pPr>
            <a:lvl3pPr lvl="2" rtl="0">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3pPr>
            <a:lvl4pPr lvl="3" rtl="0">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4pPr>
            <a:lvl5pPr lvl="4" rtl="0">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5pPr>
            <a:lvl6pPr lvl="5" rtl="0">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6pPr>
            <a:lvl7pPr lvl="6" rtl="0">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7pPr>
            <a:lvl8pPr lvl="7" rtl="0">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8pPr>
            <a:lvl9pPr lvl="8" rtl="0">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9pPr>
          </a:lstStyle>
          <a:p/>
        </p:txBody>
      </p:sp>
      <p:sp>
        <p:nvSpPr>
          <p:cNvPr id="135" name="Google Shape;135;p13"/>
          <p:cNvSpPr txBox="1"/>
          <p:nvPr>
            <p:ph idx="13" type="subTitle"/>
          </p:nvPr>
        </p:nvSpPr>
        <p:spPr>
          <a:xfrm>
            <a:off x="5460300" y="1785825"/>
            <a:ext cx="2963700" cy="457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Font typeface="Chivo SemiBold"/>
              <a:buNone/>
              <a:defRPr b="1" sz="1800">
                <a:solidFill>
                  <a:schemeClr val="dk1"/>
                </a:solidFill>
                <a:latin typeface="Chivo"/>
                <a:ea typeface="Chivo"/>
                <a:cs typeface="Chivo"/>
                <a:sym typeface="Chivo"/>
              </a:defRPr>
            </a:lvl1pPr>
            <a:lvl2pPr lvl="1" rtl="0">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2pPr>
            <a:lvl3pPr lvl="2" rtl="0">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3pPr>
            <a:lvl4pPr lvl="3" rtl="0">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4pPr>
            <a:lvl5pPr lvl="4" rtl="0">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5pPr>
            <a:lvl6pPr lvl="5" rtl="0">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6pPr>
            <a:lvl7pPr lvl="6" rtl="0">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7pPr>
            <a:lvl8pPr lvl="7" rtl="0">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8pPr>
            <a:lvl9pPr lvl="8" rtl="0">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9pPr>
          </a:lstStyle>
          <a:p/>
        </p:txBody>
      </p:sp>
      <p:sp>
        <p:nvSpPr>
          <p:cNvPr id="136" name="Google Shape;136;p13"/>
          <p:cNvSpPr txBox="1"/>
          <p:nvPr>
            <p:ph idx="14" type="subTitle"/>
          </p:nvPr>
        </p:nvSpPr>
        <p:spPr>
          <a:xfrm>
            <a:off x="5460300" y="2519250"/>
            <a:ext cx="2963700" cy="457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Font typeface="Chivo SemiBold"/>
              <a:buNone/>
              <a:defRPr b="1" sz="1800">
                <a:solidFill>
                  <a:schemeClr val="dk1"/>
                </a:solidFill>
                <a:latin typeface="Chivo"/>
                <a:ea typeface="Chivo"/>
                <a:cs typeface="Chivo"/>
                <a:sym typeface="Chivo"/>
              </a:defRPr>
            </a:lvl1pPr>
            <a:lvl2pPr lvl="1" rtl="0">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2pPr>
            <a:lvl3pPr lvl="2" rtl="0">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3pPr>
            <a:lvl4pPr lvl="3" rtl="0">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4pPr>
            <a:lvl5pPr lvl="4" rtl="0">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5pPr>
            <a:lvl6pPr lvl="5" rtl="0">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6pPr>
            <a:lvl7pPr lvl="6" rtl="0">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7pPr>
            <a:lvl8pPr lvl="7" rtl="0">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8pPr>
            <a:lvl9pPr lvl="8" rtl="0">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9pPr>
          </a:lstStyle>
          <a:p/>
        </p:txBody>
      </p:sp>
      <p:sp>
        <p:nvSpPr>
          <p:cNvPr id="137" name="Google Shape;137;p13"/>
          <p:cNvSpPr txBox="1"/>
          <p:nvPr>
            <p:ph idx="15" type="subTitle"/>
          </p:nvPr>
        </p:nvSpPr>
        <p:spPr>
          <a:xfrm>
            <a:off x="5460300" y="3252675"/>
            <a:ext cx="2963700" cy="457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Font typeface="Chivo SemiBold"/>
              <a:buNone/>
              <a:defRPr b="1" sz="1800">
                <a:solidFill>
                  <a:schemeClr val="dk1"/>
                </a:solidFill>
                <a:latin typeface="Chivo"/>
                <a:ea typeface="Chivo"/>
                <a:cs typeface="Chivo"/>
                <a:sym typeface="Chivo"/>
              </a:defRPr>
            </a:lvl1pPr>
            <a:lvl2pPr lvl="1" rtl="0">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2pPr>
            <a:lvl3pPr lvl="2" rtl="0">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3pPr>
            <a:lvl4pPr lvl="3" rtl="0">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4pPr>
            <a:lvl5pPr lvl="4" rtl="0">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5pPr>
            <a:lvl6pPr lvl="5" rtl="0">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6pPr>
            <a:lvl7pPr lvl="6" rtl="0">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7pPr>
            <a:lvl8pPr lvl="7" rtl="0">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8pPr>
            <a:lvl9pPr lvl="8" rtl="0">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9pPr>
          </a:lstStyle>
          <a:p/>
        </p:txBody>
      </p:sp>
      <p:pic>
        <p:nvPicPr>
          <p:cNvPr id="138" name="Google Shape;138;p13"/>
          <p:cNvPicPr preferRelativeResize="0"/>
          <p:nvPr/>
        </p:nvPicPr>
        <p:blipFill rotWithShape="1">
          <a:blip r:embed="rId3">
            <a:alphaModFix amt="70000"/>
          </a:blip>
          <a:srcRect b="28196" l="30644" r="30644" t="28196"/>
          <a:stretch/>
        </p:blipFill>
        <p:spPr>
          <a:xfrm>
            <a:off x="4377150" y="4250412"/>
            <a:ext cx="627774" cy="707176"/>
          </a:xfrm>
          <a:prstGeom prst="rect">
            <a:avLst/>
          </a:prstGeom>
          <a:noFill/>
          <a:ln>
            <a:noFill/>
          </a:ln>
        </p:spPr>
      </p:pic>
      <p:pic>
        <p:nvPicPr>
          <p:cNvPr id="139" name="Google Shape;139;p13"/>
          <p:cNvPicPr preferRelativeResize="0"/>
          <p:nvPr/>
        </p:nvPicPr>
        <p:blipFill rotWithShape="1">
          <a:blip r:embed="rId3">
            <a:alphaModFix amt="70000"/>
          </a:blip>
          <a:srcRect b="28196" l="30644" r="30644" t="28196"/>
          <a:stretch/>
        </p:blipFill>
        <p:spPr>
          <a:xfrm>
            <a:off x="5599750" y="4719521"/>
            <a:ext cx="405853" cy="457199"/>
          </a:xfrm>
          <a:prstGeom prst="rect">
            <a:avLst/>
          </a:prstGeom>
          <a:noFill/>
          <a:ln>
            <a:noFill/>
          </a:ln>
        </p:spPr>
      </p:pic>
      <p:grpSp>
        <p:nvGrpSpPr>
          <p:cNvPr id="140" name="Google Shape;140;p13"/>
          <p:cNvGrpSpPr/>
          <p:nvPr/>
        </p:nvGrpSpPr>
        <p:grpSpPr>
          <a:xfrm>
            <a:off x="0" y="236950"/>
            <a:ext cx="8859700" cy="0"/>
            <a:chOff x="0" y="236950"/>
            <a:chExt cx="8859700" cy="0"/>
          </a:xfrm>
        </p:grpSpPr>
        <p:cxnSp>
          <p:nvCxnSpPr>
            <p:cNvPr id="141" name="Google Shape;141;p13"/>
            <p:cNvCxnSpPr/>
            <p:nvPr/>
          </p:nvCxnSpPr>
          <p:spPr>
            <a:xfrm>
              <a:off x="0" y="236950"/>
              <a:ext cx="8349900" cy="0"/>
            </a:xfrm>
            <a:prstGeom prst="straightConnector1">
              <a:avLst/>
            </a:prstGeom>
            <a:noFill/>
            <a:ln cap="flat" cmpd="sng" w="9525">
              <a:solidFill>
                <a:schemeClr val="dk1"/>
              </a:solidFill>
              <a:prstDash val="solid"/>
              <a:round/>
              <a:headEnd len="med" w="med" type="none"/>
              <a:tailEnd len="med" w="med" type="none"/>
            </a:ln>
          </p:spPr>
        </p:cxnSp>
        <p:cxnSp>
          <p:nvCxnSpPr>
            <p:cNvPr id="142" name="Google Shape;142;p13"/>
            <p:cNvCxnSpPr/>
            <p:nvPr/>
          </p:nvCxnSpPr>
          <p:spPr>
            <a:xfrm>
              <a:off x="8405325" y="236950"/>
              <a:ext cx="276000" cy="0"/>
            </a:xfrm>
            <a:prstGeom prst="straightConnector1">
              <a:avLst/>
            </a:prstGeom>
            <a:noFill/>
            <a:ln cap="flat" cmpd="sng" w="9525">
              <a:solidFill>
                <a:schemeClr val="dk1"/>
              </a:solidFill>
              <a:prstDash val="solid"/>
              <a:round/>
              <a:headEnd len="med" w="med" type="none"/>
              <a:tailEnd len="med" w="med" type="none"/>
            </a:ln>
          </p:spPr>
        </p:cxnSp>
        <p:cxnSp>
          <p:nvCxnSpPr>
            <p:cNvPr id="143" name="Google Shape;143;p13"/>
            <p:cNvCxnSpPr/>
            <p:nvPr/>
          </p:nvCxnSpPr>
          <p:spPr>
            <a:xfrm>
              <a:off x="8721700" y="236950"/>
              <a:ext cx="1380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4">
    <p:spTree>
      <p:nvGrpSpPr>
        <p:cNvPr id="144" name="Shape 144"/>
        <p:cNvGrpSpPr/>
        <p:nvPr/>
      </p:nvGrpSpPr>
      <p:grpSpPr>
        <a:xfrm>
          <a:off x="0" y="0"/>
          <a:ext cx="0" cy="0"/>
          <a:chOff x="0" y="0"/>
          <a:chExt cx="0" cy="0"/>
        </a:xfrm>
      </p:grpSpPr>
      <p:pic>
        <p:nvPicPr>
          <p:cNvPr id="145" name="Google Shape;145;p14"/>
          <p:cNvPicPr preferRelativeResize="0"/>
          <p:nvPr/>
        </p:nvPicPr>
        <p:blipFill>
          <a:blip r:embed="rId2">
            <a:alphaModFix amt="65000"/>
          </a:blip>
          <a:stretch>
            <a:fillRect/>
          </a:stretch>
        </p:blipFill>
        <p:spPr>
          <a:xfrm>
            <a:off x="0" y="0"/>
            <a:ext cx="9144000" cy="5143500"/>
          </a:xfrm>
          <a:prstGeom prst="rect">
            <a:avLst/>
          </a:prstGeom>
          <a:noFill/>
          <a:ln>
            <a:noFill/>
          </a:ln>
        </p:spPr>
      </p:pic>
      <p:sp>
        <p:nvSpPr>
          <p:cNvPr id="146" name="Google Shape;146;p14"/>
          <p:cNvSpPr txBox="1"/>
          <p:nvPr>
            <p:ph type="title"/>
          </p:nvPr>
        </p:nvSpPr>
        <p:spPr>
          <a:xfrm>
            <a:off x="4505925" y="1042050"/>
            <a:ext cx="3924900" cy="10554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47" name="Google Shape;147;p14"/>
          <p:cNvSpPr txBox="1"/>
          <p:nvPr>
            <p:ph idx="1" type="subTitle"/>
          </p:nvPr>
        </p:nvSpPr>
        <p:spPr>
          <a:xfrm>
            <a:off x="4505925" y="2097450"/>
            <a:ext cx="3924900" cy="2004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1200"/>
              <a:buAutoNum type="arabicPeriod"/>
              <a:defRPr/>
            </a:lvl1pPr>
            <a:lvl2pPr lvl="1" rtl="0" algn="ctr">
              <a:lnSpc>
                <a:spcPct val="100000"/>
              </a:lnSpc>
              <a:spcBef>
                <a:spcPts val="0"/>
              </a:spcBef>
              <a:spcAft>
                <a:spcPts val="0"/>
              </a:spcAft>
              <a:buSzPts val="1200"/>
              <a:buAutoNum type="alphaLcPeriod"/>
              <a:defRPr/>
            </a:lvl2pPr>
            <a:lvl3pPr lvl="2" rtl="0" algn="ctr">
              <a:lnSpc>
                <a:spcPct val="100000"/>
              </a:lnSpc>
              <a:spcBef>
                <a:spcPts val="0"/>
              </a:spcBef>
              <a:spcAft>
                <a:spcPts val="0"/>
              </a:spcAft>
              <a:buSzPts val="1200"/>
              <a:buAutoNum type="romanLcPeriod"/>
              <a:defRPr/>
            </a:lvl3pPr>
            <a:lvl4pPr lvl="3" rtl="0" algn="ctr">
              <a:lnSpc>
                <a:spcPct val="100000"/>
              </a:lnSpc>
              <a:spcBef>
                <a:spcPts val="0"/>
              </a:spcBef>
              <a:spcAft>
                <a:spcPts val="0"/>
              </a:spcAft>
              <a:buSzPts val="1200"/>
              <a:buAutoNum type="arabicPeriod"/>
              <a:defRPr/>
            </a:lvl4pPr>
            <a:lvl5pPr lvl="4" rtl="0" algn="ctr">
              <a:lnSpc>
                <a:spcPct val="100000"/>
              </a:lnSpc>
              <a:spcBef>
                <a:spcPts val="0"/>
              </a:spcBef>
              <a:spcAft>
                <a:spcPts val="0"/>
              </a:spcAft>
              <a:buSzPts val="1200"/>
              <a:buAutoNum type="alphaLcPeriod"/>
              <a:defRPr/>
            </a:lvl5pPr>
            <a:lvl6pPr lvl="5" rtl="0" algn="ctr">
              <a:lnSpc>
                <a:spcPct val="100000"/>
              </a:lnSpc>
              <a:spcBef>
                <a:spcPts val="0"/>
              </a:spcBef>
              <a:spcAft>
                <a:spcPts val="0"/>
              </a:spcAft>
              <a:buSzPts val="1200"/>
              <a:buAutoNum type="romanLcPeriod"/>
              <a:defRPr/>
            </a:lvl6pPr>
            <a:lvl7pPr lvl="6" rtl="0" algn="ctr">
              <a:lnSpc>
                <a:spcPct val="100000"/>
              </a:lnSpc>
              <a:spcBef>
                <a:spcPts val="0"/>
              </a:spcBef>
              <a:spcAft>
                <a:spcPts val="0"/>
              </a:spcAft>
              <a:buSzPts val="1200"/>
              <a:buAutoNum type="arabicPeriod"/>
              <a:defRPr/>
            </a:lvl7pPr>
            <a:lvl8pPr lvl="7" rtl="0" algn="ctr">
              <a:lnSpc>
                <a:spcPct val="100000"/>
              </a:lnSpc>
              <a:spcBef>
                <a:spcPts val="0"/>
              </a:spcBef>
              <a:spcAft>
                <a:spcPts val="0"/>
              </a:spcAft>
              <a:buSzPts val="1200"/>
              <a:buAutoNum type="alphaLcPeriod"/>
              <a:defRPr/>
            </a:lvl8pPr>
            <a:lvl9pPr lvl="8" rtl="0" algn="ctr">
              <a:lnSpc>
                <a:spcPct val="100000"/>
              </a:lnSpc>
              <a:spcBef>
                <a:spcPts val="0"/>
              </a:spcBef>
              <a:spcAft>
                <a:spcPts val="0"/>
              </a:spcAft>
              <a:buSzPts val="1200"/>
              <a:buAutoNum type="romanLcPeriod"/>
              <a:defRPr/>
            </a:lvl9pPr>
          </a:lstStyle>
          <a:p/>
        </p:txBody>
      </p:sp>
      <p:grpSp>
        <p:nvGrpSpPr>
          <p:cNvPr id="148" name="Google Shape;148;p14"/>
          <p:cNvGrpSpPr/>
          <p:nvPr/>
        </p:nvGrpSpPr>
        <p:grpSpPr>
          <a:xfrm>
            <a:off x="0" y="236950"/>
            <a:ext cx="8859700" cy="0"/>
            <a:chOff x="0" y="236950"/>
            <a:chExt cx="8859700" cy="0"/>
          </a:xfrm>
        </p:grpSpPr>
        <p:cxnSp>
          <p:nvCxnSpPr>
            <p:cNvPr id="149" name="Google Shape;149;p14"/>
            <p:cNvCxnSpPr/>
            <p:nvPr/>
          </p:nvCxnSpPr>
          <p:spPr>
            <a:xfrm>
              <a:off x="0" y="236950"/>
              <a:ext cx="8349900" cy="0"/>
            </a:xfrm>
            <a:prstGeom prst="straightConnector1">
              <a:avLst/>
            </a:prstGeom>
            <a:noFill/>
            <a:ln cap="flat" cmpd="sng" w="9525">
              <a:solidFill>
                <a:schemeClr val="dk1"/>
              </a:solidFill>
              <a:prstDash val="solid"/>
              <a:round/>
              <a:headEnd len="med" w="med" type="none"/>
              <a:tailEnd len="med" w="med" type="none"/>
            </a:ln>
          </p:spPr>
        </p:cxnSp>
        <p:cxnSp>
          <p:nvCxnSpPr>
            <p:cNvPr id="150" name="Google Shape;150;p14"/>
            <p:cNvCxnSpPr/>
            <p:nvPr/>
          </p:nvCxnSpPr>
          <p:spPr>
            <a:xfrm>
              <a:off x="8405325" y="236950"/>
              <a:ext cx="276000" cy="0"/>
            </a:xfrm>
            <a:prstGeom prst="straightConnector1">
              <a:avLst/>
            </a:prstGeom>
            <a:noFill/>
            <a:ln cap="flat" cmpd="sng" w="9525">
              <a:solidFill>
                <a:schemeClr val="dk1"/>
              </a:solidFill>
              <a:prstDash val="solid"/>
              <a:round/>
              <a:headEnd len="med" w="med" type="none"/>
              <a:tailEnd len="med" w="med" type="none"/>
            </a:ln>
          </p:spPr>
        </p:cxnSp>
        <p:cxnSp>
          <p:nvCxnSpPr>
            <p:cNvPr id="151" name="Google Shape;151;p14"/>
            <p:cNvCxnSpPr/>
            <p:nvPr/>
          </p:nvCxnSpPr>
          <p:spPr>
            <a:xfrm>
              <a:off x="8721700" y="236950"/>
              <a:ext cx="138000" cy="0"/>
            </a:xfrm>
            <a:prstGeom prst="straightConnector1">
              <a:avLst/>
            </a:prstGeom>
            <a:noFill/>
            <a:ln cap="flat" cmpd="sng" w="9525">
              <a:solidFill>
                <a:schemeClr val="dk1"/>
              </a:solidFill>
              <a:prstDash val="solid"/>
              <a:round/>
              <a:headEnd len="med" w="med" type="none"/>
              <a:tailEnd len="med" w="med" type="none"/>
            </a:ln>
          </p:spPr>
        </p:cxnSp>
      </p:grpSp>
      <p:grpSp>
        <p:nvGrpSpPr>
          <p:cNvPr id="152" name="Google Shape;152;p14"/>
          <p:cNvGrpSpPr/>
          <p:nvPr/>
        </p:nvGrpSpPr>
        <p:grpSpPr>
          <a:xfrm>
            <a:off x="-681625" y="894775"/>
            <a:ext cx="10338824" cy="3442025"/>
            <a:chOff x="-681625" y="894775"/>
            <a:chExt cx="10338824" cy="3442025"/>
          </a:xfrm>
        </p:grpSpPr>
        <p:pic>
          <p:nvPicPr>
            <p:cNvPr id="153" name="Google Shape;153;p14"/>
            <p:cNvPicPr preferRelativeResize="0"/>
            <p:nvPr/>
          </p:nvPicPr>
          <p:blipFill rotWithShape="1">
            <a:blip r:embed="rId3">
              <a:alphaModFix amt="70000"/>
            </a:blip>
            <a:srcRect b="28196" l="30644" r="30644" t="28196"/>
            <a:stretch/>
          </p:blipFill>
          <p:spPr>
            <a:xfrm>
              <a:off x="-681625" y="2093850"/>
              <a:ext cx="1991099" cy="2242949"/>
            </a:xfrm>
            <a:prstGeom prst="rect">
              <a:avLst/>
            </a:prstGeom>
            <a:noFill/>
            <a:ln>
              <a:noFill/>
            </a:ln>
          </p:spPr>
        </p:pic>
        <p:pic>
          <p:nvPicPr>
            <p:cNvPr id="154" name="Google Shape;154;p14"/>
            <p:cNvPicPr preferRelativeResize="0"/>
            <p:nvPr/>
          </p:nvPicPr>
          <p:blipFill rotWithShape="1">
            <a:blip r:embed="rId3">
              <a:alphaModFix amt="70000"/>
            </a:blip>
            <a:srcRect b="28196" l="30644" r="30644" t="28196"/>
            <a:stretch/>
          </p:blipFill>
          <p:spPr>
            <a:xfrm>
              <a:off x="8383625" y="894775"/>
              <a:ext cx="1273574" cy="1434675"/>
            </a:xfrm>
            <a:prstGeom prst="rect">
              <a:avLst/>
            </a:prstGeom>
            <a:noFill/>
            <a:ln>
              <a:noFill/>
            </a:ln>
          </p:spPr>
        </p:pic>
        <p:pic>
          <p:nvPicPr>
            <p:cNvPr id="155" name="Google Shape;155;p14"/>
            <p:cNvPicPr preferRelativeResize="0"/>
            <p:nvPr/>
          </p:nvPicPr>
          <p:blipFill rotWithShape="1">
            <a:blip r:embed="rId3">
              <a:alphaModFix amt="70000"/>
            </a:blip>
            <a:srcRect b="28196" l="30644" r="30644" t="28196"/>
            <a:stretch/>
          </p:blipFill>
          <p:spPr>
            <a:xfrm>
              <a:off x="360824" y="1061462"/>
              <a:ext cx="704824" cy="793976"/>
            </a:xfrm>
            <a:prstGeom prst="rect">
              <a:avLst/>
            </a:prstGeom>
            <a:noFill/>
            <a:ln>
              <a:noFill/>
            </a:ln>
          </p:spPr>
        </p:pic>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_1">
    <p:spTree>
      <p:nvGrpSpPr>
        <p:cNvPr id="156" name="Shape 156"/>
        <p:cNvGrpSpPr/>
        <p:nvPr/>
      </p:nvGrpSpPr>
      <p:grpSpPr>
        <a:xfrm>
          <a:off x="0" y="0"/>
          <a:ext cx="0" cy="0"/>
          <a:chOff x="0" y="0"/>
          <a:chExt cx="0" cy="0"/>
        </a:xfrm>
      </p:grpSpPr>
      <p:pic>
        <p:nvPicPr>
          <p:cNvPr id="157" name="Google Shape;157;p15"/>
          <p:cNvPicPr preferRelativeResize="0"/>
          <p:nvPr/>
        </p:nvPicPr>
        <p:blipFill>
          <a:blip r:embed="rId2">
            <a:alphaModFix amt="65000"/>
          </a:blip>
          <a:stretch>
            <a:fillRect/>
          </a:stretch>
        </p:blipFill>
        <p:spPr>
          <a:xfrm>
            <a:off x="0" y="0"/>
            <a:ext cx="9144000" cy="5143500"/>
          </a:xfrm>
          <a:prstGeom prst="rect">
            <a:avLst/>
          </a:prstGeom>
          <a:noFill/>
          <a:ln>
            <a:noFill/>
          </a:ln>
        </p:spPr>
      </p:pic>
      <p:grpSp>
        <p:nvGrpSpPr>
          <p:cNvPr id="158" name="Google Shape;158;p15"/>
          <p:cNvGrpSpPr/>
          <p:nvPr/>
        </p:nvGrpSpPr>
        <p:grpSpPr>
          <a:xfrm>
            <a:off x="-945675" y="490625"/>
            <a:ext cx="10336924" cy="5009274"/>
            <a:chOff x="-945675" y="490625"/>
            <a:chExt cx="10336924" cy="5009274"/>
          </a:xfrm>
        </p:grpSpPr>
        <p:pic>
          <p:nvPicPr>
            <p:cNvPr id="159" name="Google Shape;159;p15"/>
            <p:cNvPicPr preferRelativeResize="0"/>
            <p:nvPr/>
          </p:nvPicPr>
          <p:blipFill rotWithShape="1">
            <a:blip r:embed="rId3">
              <a:alphaModFix amt="70000"/>
            </a:blip>
            <a:srcRect b="28196" l="30644" r="30644" t="28196"/>
            <a:stretch/>
          </p:blipFill>
          <p:spPr>
            <a:xfrm>
              <a:off x="-945675" y="490625"/>
              <a:ext cx="1991099" cy="2242949"/>
            </a:xfrm>
            <a:prstGeom prst="rect">
              <a:avLst/>
            </a:prstGeom>
            <a:noFill/>
            <a:ln>
              <a:noFill/>
            </a:ln>
          </p:spPr>
        </p:pic>
        <p:pic>
          <p:nvPicPr>
            <p:cNvPr id="160" name="Google Shape;160;p15"/>
            <p:cNvPicPr preferRelativeResize="0"/>
            <p:nvPr/>
          </p:nvPicPr>
          <p:blipFill rotWithShape="1">
            <a:blip r:embed="rId3">
              <a:alphaModFix amt="70000"/>
            </a:blip>
            <a:srcRect b="28196" l="30644" r="30644" t="28196"/>
            <a:stretch/>
          </p:blipFill>
          <p:spPr>
            <a:xfrm>
              <a:off x="7457550" y="4065225"/>
              <a:ext cx="1273574" cy="1434675"/>
            </a:xfrm>
            <a:prstGeom prst="rect">
              <a:avLst/>
            </a:prstGeom>
            <a:noFill/>
            <a:ln>
              <a:noFill/>
            </a:ln>
          </p:spPr>
        </p:pic>
        <p:pic>
          <p:nvPicPr>
            <p:cNvPr id="161" name="Google Shape;161;p15"/>
            <p:cNvPicPr preferRelativeResize="0"/>
            <p:nvPr/>
          </p:nvPicPr>
          <p:blipFill rotWithShape="1">
            <a:blip r:embed="rId3">
              <a:alphaModFix amt="70000"/>
            </a:blip>
            <a:srcRect b="28196" l="30644" r="30644" t="28196"/>
            <a:stretch/>
          </p:blipFill>
          <p:spPr>
            <a:xfrm>
              <a:off x="8686424" y="1273125"/>
              <a:ext cx="704824" cy="793976"/>
            </a:xfrm>
            <a:prstGeom prst="rect">
              <a:avLst/>
            </a:prstGeom>
            <a:noFill/>
            <a:ln>
              <a:noFill/>
            </a:ln>
          </p:spPr>
        </p:pic>
      </p:grpSp>
      <p:sp>
        <p:nvSpPr>
          <p:cNvPr id="162" name="Google Shape;162;p15"/>
          <p:cNvSpPr txBox="1"/>
          <p:nvPr>
            <p:ph type="title"/>
          </p:nvPr>
        </p:nvSpPr>
        <p:spPr>
          <a:xfrm>
            <a:off x="3580450" y="539500"/>
            <a:ext cx="2402100" cy="1034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63" name="Google Shape;163;p15"/>
          <p:cNvSpPr txBox="1"/>
          <p:nvPr>
            <p:ph idx="1" type="subTitle"/>
          </p:nvPr>
        </p:nvSpPr>
        <p:spPr>
          <a:xfrm>
            <a:off x="5982559" y="539500"/>
            <a:ext cx="2449500" cy="1034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grpSp>
        <p:nvGrpSpPr>
          <p:cNvPr id="164" name="Google Shape;164;p15"/>
          <p:cNvGrpSpPr/>
          <p:nvPr/>
        </p:nvGrpSpPr>
        <p:grpSpPr>
          <a:xfrm>
            <a:off x="0" y="236950"/>
            <a:ext cx="8859700" cy="0"/>
            <a:chOff x="0" y="236950"/>
            <a:chExt cx="8859700" cy="0"/>
          </a:xfrm>
        </p:grpSpPr>
        <p:cxnSp>
          <p:nvCxnSpPr>
            <p:cNvPr id="165" name="Google Shape;165;p15"/>
            <p:cNvCxnSpPr/>
            <p:nvPr/>
          </p:nvCxnSpPr>
          <p:spPr>
            <a:xfrm>
              <a:off x="0" y="236950"/>
              <a:ext cx="8349900" cy="0"/>
            </a:xfrm>
            <a:prstGeom prst="straightConnector1">
              <a:avLst/>
            </a:prstGeom>
            <a:noFill/>
            <a:ln cap="flat" cmpd="sng" w="9525">
              <a:solidFill>
                <a:schemeClr val="dk1"/>
              </a:solidFill>
              <a:prstDash val="solid"/>
              <a:round/>
              <a:headEnd len="med" w="med" type="none"/>
              <a:tailEnd len="med" w="med" type="none"/>
            </a:ln>
          </p:spPr>
        </p:cxnSp>
        <p:cxnSp>
          <p:nvCxnSpPr>
            <p:cNvPr id="166" name="Google Shape;166;p15"/>
            <p:cNvCxnSpPr/>
            <p:nvPr/>
          </p:nvCxnSpPr>
          <p:spPr>
            <a:xfrm>
              <a:off x="8405325" y="236950"/>
              <a:ext cx="276000" cy="0"/>
            </a:xfrm>
            <a:prstGeom prst="straightConnector1">
              <a:avLst/>
            </a:prstGeom>
            <a:noFill/>
            <a:ln cap="flat" cmpd="sng" w="9525">
              <a:solidFill>
                <a:schemeClr val="dk1"/>
              </a:solidFill>
              <a:prstDash val="solid"/>
              <a:round/>
              <a:headEnd len="med" w="med" type="none"/>
              <a:tailEnd len="med" w="med" type="none"/>
            </a:ln>
          </p:spPr>
        </p:cxnSp>
        <p:cxnSp>
          <p:nvCxnSpPr>
            <p:cNvPr id="167" name="Google Shape;167;p15"/>
            <p:cNvCxnSpPr/>
            <p:nvPr/>
          </p:nvCxnSpPr>
          <p:spPr>
            <a:xfrm>
              <a:off x="8721700" y="236950"/>
              <a:ext cx="138000" cy="0"/>
            </a:xfrm>
            <a:prstGeom prst="straightConnector1">
              <a:avLst/>
            </a:prstGeom>
            <a:noFill/>
            <a:ln cap="flat" cmpd="sng" w="9525">
              <a:solidFill>
                <a:schemeClr val="dk1"/>
              </a:solidFill>
              <a:prstDash val="solid"/>
              <a:round/>
              <a:headEnd len="med" w="med" type="none"/>
              <a:tailEnd len="med" w="med" type="none"/>
            </a:ln>
          </p:spPr>
        </p:cxnSp>
      </p:grpSp>
      <p:sp>
        <p:nvSpPr>
          <p:cNvPr id="168" name="Google Shape;168;p15"/>
          <p:cNvSpPr/>
          <p:nvPr>
            <p:ph idx="2" type="pic"/>
          </p:nvPr>
        </p:nvSpPr>
        <p:spPr>
          <a:xfrm>
            <a:off x="713225" y="539500"/>
            <a:ext cx="2780100" cy="4093500"/>
          </a:xfrm>
          <a:prstGeom prst="rect">
            <a:avLst/>
          </a:prstGeom>
          <a:noFill/>
          <a:ln>
            <a:noFill/>
          </a:ln>
          <a:effectLst>
            <a:outerShdw blurRad="100013" rotWithShape="0" algn="bl" dir="5100000" dist="28575">
              <a:schemeClr val="dk1">
                <a:alpha val="50000"/>
              </a:schemeClr>
            </a:outerShdw>
          </a:effectLst>
        </p:spPr>
      </p:sp>
      <p:sp>
        <p:nvSpPr>
          <p:cNvPr id="169" name="Google Shape;169;p15"/>
          <p:cNvSpPr/>
          <p:nvPr>
            <p:ph idx="3" type="pic"/>
          </p:nvPr>
        </p:nvSpPr>
        <p:spPr>
          <a:xfrm>
            <a:off x="3578750" y="3178536"/>
            <a:ext cx="4853400" cy="1454400"/>
          </a:xfrm>
          <a:prstGeom prst="rect">
            <a:avLst/>
          </a:prstGeom>
          <a:noFill/>
          <a:ln>
            <a:noFill/>
          </a:ln>
          <a:effectLst>
            <a:outerShdw blurRad="100013" rotWithShape="0" algn="bl" dir="5100000" dist="28575">
              <a:schemeClr val="dk1">
                <a:alpha val="50000"/>
              </a:schemeClr>
            </a:outerShdw>
          </a:effectLst>
        </p:spPr>
      </p:sp>
      <p:sp>
        <p:nvSpPr>
          <p:cNvPr id="170" name="Google Shape;170;p15"/>
          <p:cNvSpPr/>
          <p:nvPr>
            <p:ph idx="4" type="pic"/>
          </p:nvPr>
        </p:nvSpPr>
        <p:spPr>
          <a:xfrm>
            <a:off x="3578750" y="1627700"/>
            <a:ext cx="4853100" cy="1454400"/>
          </a:xfrm>
          <a:prstGeom prst="rect">
            <a:avLst/>
          </a:prstGeom>
          <a:noFill/>
          <a:ln>
            <a:noFill/>
          </a:ln>
          <a:effectLst>
            <a:outerShdw blurRad="100013" rotWithShape="0" algn="bl" dir="5100000" dist="28575">
              <a:schemeClr val="dk1">
                <a:alpha val="50000"/>
              </a:schemeClr>
            </a:outerShdw>
          </a:effectLst>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71" name="Shape 171"/>
        <p:cNvGrpSpPr/>
        <p:nvPr/>
      </p:nvGrpSpPr>
      <p:grpSpPr>
        <a:xfrm>
          <a:off x="0" y="0"/>
          <a:ext cx="0" cy="0"/>
          <a:chOff x="0" y="0"/>
          <a:chExt cx="0" cy="0"/>
        </a:xfrm>
      </p:grpSpPr>
      <p:pic>
        <p:nvPicPr>
          <p:cNvPr id="172" name="Google Shape;172;p16"/>
          <p:cNvPicPr preferRelativeResize="0"/>
          <p:nvPr/>
        </p:nvPicPr>
        <p:blipFill>
          <a:blip r:embed="rId2">
            <a:alphaModFix amt="65000"/>
          </a:blip>
          <a:stretch>
            <a:fillRect/>
          </a:stretch>
        </p:blipFill>
        <p:spPr>
          <a:xfrm>
            <a:off x="0" y="0"/>
            <a:ext cx="9144000" cy="5143500"/>
          </a:xfrm>
          <a:prstGeom prst="rect">
            <a:avLst/>
          </a:prstGeom>
          <a:noFill/>
          <a:ln>
            <a:noFill/>
          </a:ln>
        </p:spPr>
      </p:pic>
      <p:sp>
        <p:nvSpPr>
          <p:cNvPr id="173" name="Google Shape;173;p16"/>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74" name="Google Shape;174;p16"/>
          <p:cNvSpPr txBox="1"/>
          <p:nvPr>
            <p:ph idx="1" type="subTitle"/>
          </p:nvPr>
        </p:nvSpPr>
        <p:spPr>
          <a:xfrm>
            <a:off x="789275" y="2714125"/>
            <a:ext cx="2264100" cy="162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75" name="Google Shape;175;p16"/>
          <p:cNvSpPr txBox="1"/>
          <p:nvPr>
            <p:ph idx="2" type="subTitle"/>
          </p:nvPr>
        </p:nvSpPr>
        <p:spPr>
          <a:xfrm>
            <a:off x="3439963" y="2714125"/>
            <a:ext cx="2264100" cy="162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76" name="Google Shape;176;p16"/>
          <p:cNvSpPr txBox="1"/>
          <p:nvPr>
            <p:ph idx="3" type="subTitle"/>
          </p:nvPr>
        </p:nvSpPr>
        <p:spPr>
          <a:xfrm>
            <a:off x="6090651" y="2714125"/>
            <a:ext cx="2264100" cy="162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77" name="Google Shape;177;p16"/>
          <p:cNvSpPr txBox="1"/>
          <p:nvPr>
            <p:ph idx="4" type="subTitle"/>
          </p:nvPr>
        </p:nvSpPr>
        <p:spPr>
          <a:xfrm>
            <a:off x="789263" y="2005825"/>
            <a:ext cx="2264100" cy="708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Chivo SemiBold"/>
              <a:buNone/>
              <a:defRPr b="1" sz="1800">
                <a:solidFill>
                  <a:schemeClr val="dk1"/>
                </a:solidFill>
                <a:latin typeface="Chivo"/>
                <a:ea typeface="Chivo"/>
                <a:cs typeface="Chivo"/>
                <a:sym typeface="Chivo"/>
              </a:defRPr>
            </a:lvl1pPr>
            <a:lvl2pPr lvl="1"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2pPr>
            <a:lvl3pPr lvl="2"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3pPr>
            <a:lvl4pPr lvl="3"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4pPr>
            <a:lvl5pPr lvl="4"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5pPr>
            <a:lvl6pPr lvl="5"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6pPr>
            <a:lvl7pPr lvl="6"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7pPr>
            <a:lvl8pPr lvl="7"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8pPr>
            <a:lvl9pPr lvl="8"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9pPr>
          </a:lstStyle>
          <a:p/>
        </p:txBody>
      </p:sp>
      <p:sp>
        <p:nvSpPr>
          <p:cNvPr id="178" name="Google Shape;178;p16"/>
          <p:cNvSpPr txBox="1"/>
          <p:nvPr>
            <p:ph idx="5" type="subTitle"/>
          </p:nvPr>
        </p:nvSpPr>
        <p:spPr>
          <a:xfrm>
            <a:off x="3439952" y="2005825"/>
            <a:ext cx="2264100" cy="708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Chivo SemiBold"/>
              <a:buNone/>
              <a:defRPr b="1" sz="1800">
                <a:solidFill>
                  <a:schemeClr val="dk1"/>
                </a:solidFill>
                <a:latin typeface="Chivo"/>
                <a:ea typeface="Chivo"/>
                <a:cs typeface="Chivo"/>
                <a:sym typeface="Chivo"/>
              </a:defRPr>
            </a:lvl1pPr>
            <a:lvl2pPr lvl="1"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2pPr>
            <a:lvl3pPr lvl="2"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3pPr>
            <a:lvl4pPr lvl="3"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4pPr>
            <a:lvl5pPr lvl="4"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5pPr>
            <a:lvl6pPr lvl="5"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6pPr>
            <a:lvl7pPr lvl="6"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7pPr>
            <a:lvl8pPr lvl="7"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8pPr>
            <a:lvl9pPr lvl="8"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9pPr>
          </a:lstStyle>
          <a:p/>
        </p:txBody>
      </p:sp>
      <p:sp>
        <p:nvSpPr>
          <p:cNvPr id="179" name="Google Shape;179;p16"/>
          <p:cNvSpPr txBox="1"/>
          <p:nvPr>
            <p:ph idx="6" type="subTitle"/>
          </p:nvPr>
        </p:nvSpPr>
        <p:spPr>
          <a:xfrm>
            <a:off x="6090642" y="2005825"/>
            <a:ext cx="2264100" cy="708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Chivo SemiBold"/>
              <a:buNone/>
              <a:defRPr b="1" sz="1800">
                <a:solidFill>
                  <a:schemeClr val="dk1"/>
                </a:solidFill>
                <a:latin typeface="Chivo"/>
                <a:ea typeface="Chivo"/>
                <a:cs typeface="Chivo"/>
                <a:sym typeface="Chivo"/>
              </a:defRPr>
            </a:lvl1pPr>
            <a:lvl2pPr lvl="1"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2pPr>
            <a:lvl3pPr lvl="2"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3pPr>
            <a:lvl4pPr lvl="3"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4pPr>
            <a:lvl5pPr lvl="4"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5pPr>
            <a:lvl6pPr lvl="5"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6pPr>
            <a:lvl7pPr lvl="6"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7pPr>
            <a:lvl8pPr lvl="7"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8pPr>
            <a:lvl9pPr lvl="8"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9pPr>
          </a:lstStyle>
          <a:p/>
        </p:txBody>
      </p:sp>
      <p:grpSp>
        <p:nvGrpSpPr>
          <p:cNvPr id="180" name="Google Shape;180;p16"/>
          <p:cNvGrpSpPr/>
          <p:nvPr/>
        </p:nvGrpSpPr>
        <p:grpSpPr>
          <a:xfrm>
            <a:off x="0" y="236950"/>
            <a:ext cx="8859700" cy="0"/>
            <a:chOff x="0" y="236950"/>
            <a:chExt cx="8859700" cy="0"/>
          </a:xfrm>
        </p:grpSpPr>
        <p:cxnSp>
          <p:nvCxnSpPr>
            <p:cNvPr id="181" name="Google Shape;181;p16"/>
            <p:cNvCxnSpPr/>
            <p:nvPr/>
          </p:nvCxnSpPr>
          <p:spPr>
            <a:xfrm>
              <a:off x="0" y="236950"/>
              <a:ext cx="8349900" cy="0"/>
            </a:xfrm>
            <a:prstGeom prst="straightConnector1">
              <a:avLst/>
            </a:prstGeom>
            <a:noFill/>
            <a:ln cap="flat" cmpd="sng" w="9525">
              <a:solidFill>
                <a:schemeClr val="dk1"/>
              </a:solidFill>
              <a:prstDash val="solid"/>
              <a:round/>
              <a:headEnd len="med" w="med" type="none"/>
              <a:tailEnd len="med" w="med" type="none"/>
            </a:ln>
          </p:spPr>
        </p:cxnSp>
        <p:cxnSp>
          <p:nvCxnSpPr>
            <p:cNvPr id="182" name="Google Shape;182;p16"/>
            <p:cNvCxnSpPr/>
            <p:nvPr/>
          </p:nvCxnSpPr>
          <p:spPr>
            <a:xfrm>
              <a:off x="8405325" y="236950"/>
              <a:ext cx="276000" cy="0"/>
            </a:xfrm>
            <a:prstGeom prst="straightConnector1">
              <a:avLst/>
            </a:prstGeom>
            <a:noFill/>
            <a:ln cap="flat" cmpd="sng" w="9525">
              <a:solidFill>
                <a:schemeClr val="dk1"/>
              </a:solidFill>
              <a:prstDash val="solid"/>
              <a:round/>
              <a:headEnd len="med" w="med" type="none"/>
              <a:tailEnd len="med" w="med" type="none"/>
            </a:ln>
          </p:spPr>
        </p:cxnSp>
        <p:cxnSp>
          <p:nvCxnSpPr>
            <p:cNvPr id="183" name="Google Shape;183;p16"/>
            <p:cNvCxnSpPr/>
            <p:nvPr/>
          </p:nvCxnSpPr>
          <p:spPr>
            <a:xfrm>
              <a:off x="8721700" y="236950"/>
              <a:ext cx="138000" cy="0"/>
            </a:xfrm>
            <a:prstGeom prst="straightConnector1">
              <a:avLst/>
            </a:prstGeom>
            <a:noFill/>
            <a:ln cap="flat" cmpd="sng" w="9525">
              <a:solidFill>
                <a:schemeClr val="dk1"/>
              </a:solidFill>
              <a:prstDash val="solid"/>
              <a:round/>
              <a:headEnd len="med" w="med" type="none"/>
              <a:tailEnd len="med" w="med" type="none"/>
            </a:ln>
          </p:spPr>
        </p:cxnSp>
      </p:grpSp>
      <p:grpSp>
        <p:nvGrpSpPr>
          <p:cNvPr id="184" name="Google Shape;184;p16"/>
          <p:cNvGrpSpPr/>
          <p:nvPr/>
        </p:nvGrpSpPr>
        <p:grpSpPr>
          <a:xfrm>
            <a:off x="6036399" y="2055900"/>
            <a:ext cx="3743862" cy="3893550"/>
            <a:chOff x="6036399" y="2055900"/>
            <a:chExt cx="3743862" cy="3893550"/>
          </a:xfrm>
        </p:grpSpPr>
        <p:pic>
          <p:nvPicPr>
            <p:cNvPr id="185" name="Google Shape;185;p16"/>
            <p:cNvPicPr preferRelativeResize="0"/>
            <p:nvPr/>
          </p:nvPicPr>
          <p:blipFill rotWithShape="1">
            <a:blip r:embed="rId3">
              <a:alphaModFix amt="70000"/>
            </a:blip>
            <a:srcRect b="28196" l="30644" r="30644" t="28196"/>
            <a:stretch/>
          </p:blipFill>
          <p:spPr>
            <a:xfrm>
              <a:off x="7789163" y="3706500"/>
              <a:ext cx="1991099" cy="2242949"/>
            </a:xfrm>
            <a:prstGeom prst="rect">
              <a:avLst/>
            </a:prstGeom>
            <a:noFill/>
            <a:ln>
              <a:noFill/>
            </a:ln>
          </p:spPr>
        </p:pic>
        <p:pic>
          <p:nvPicPr>
            <p:cNvPr id="186" name="Google Shape;186;p16"/>
            <p:cNvPicPr preferRelativeResize="0"/>
            <p:nvPr/>
          </p:nvPicPr>
          <p:blipFill rotWithShape="1">
            <a:blip r:embed="rId3">
              <a:alphaModFix amt="70000"/>
            </a:blip>
            <a:srcRect b="28196" l="30644" r="30644" t="28196"/>
            <a:stretch/>
          </p:blipFill>
          <p:spPr>
            <a:xfrm>
              <a:off x="8608100" y="2055900"/>
              <a:ext cx="353225" cy="397899"/>
            </a:xfrm>
            <a:prstGeom prst="rect">
              <a:avLst/>
            </a:prstGeom>
            <a:noFill/>
            <a:ln>
              <a:noFill/>
            </a:ln>
          </p:spPr>
        </p:pic>
        <p:pic>
          <p:nvPicPr>
            <p:cNvPr id="187" name="Google Shape;187;p16"/>
            <p:cNvPicPr preferRelativeResize="0"/>
            <p:nvPr/>
          </p:nvPicPr>
          <p:blipFill rotWithShape="1">
            <a:blip r:embed="rId3">
              <a:alphaModFix amt="70000"/>
            </a:blip>
            <a:srcRect b="28196" l="30644" r="30644" t="28196"/>
            <a:stretch/>
          </p:blipFill>
          <p:spPr>
            <a:xfrm>
              <a:off x="6036399" y="4753050"/>
              <a:ext cx="704824" cy="793975"/>
            </a:xfrm>
            <a:prstGeom prst="rect">
              <a:avLst/>
            </a:prstGeom>
            <a:noFill/>
            <a:ln>
              <a:noFill/>
            </a:ln>
          </p:spPr>
        </p:pic>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88" name="Shape 188"/>
        <p:cNvGrpSpPr/>
        <p:nvPr/>
      </p:nvGrpSpPr>
      <p:grpSpPr>
        <a:xfrm>
          <a:off x="0" y="0"/>
          <a:ext cx="0" cy="0"/>
          <a:chOff x="0" y="0"/>
          <a:chExt cx="0" cy="0"/>
        </a:xfrm>
      </p:grpSpPr>
      <p:pic>
        <p:nvPicPr>
          <p:cNvPr id="189" name="Google Shape;189;p17"/>
          <p:cNvPicPr preferRelativeResize="0"/>
          <p:nvPr/>
        </p:nvPicPr>
        <p:blipFill rotWithShape="1">
          <a:blip r:embed="rId2">
            <a:alphaModFix amt="65000"/>
          </a:blip>
          <a:srcRect b="0" l="0" r="0" t="0"/>
          <a:stretch/>
        </p:blipFill>
        <p:spPr>
          <a:xfrm>
            <a:off x="0" y="0"/>
            <a:ext cx="9144000" cy="5143500"/>
          </a:xfrm>
          <a:prstGeom prst="rect">
            <a:avLst/>
          </a:prstGeom>
          <a:noFill/>
          <a:ln>
            <a:noFill/>
          </a:ln>
        </p:spPr>
      </p:pic>
      <p:grpSp>
        <p:nvGrpSpPr>
          <p:cNvPr id="190" name="Google Shape;190;p17"/>
          <p:cNvGrpSpPr/>
          <p:nvPr/>
        </p:nvGrpSpPr>
        <p:grpSpPr>
          <a:xfrm>
            <a:off x="-1002275" y="990218"/>
            <a:ext cx="10131099" cy="5232731"/>
            <a:chOff x="-1002275" y="990218"/>
            <a:chExt cx="10131099" cy="5232731"/>
          </a:xfrm>
        </p:grpSpPr>
        <p:pic>
          <p:nvPicPr>
            <p:cNvPr id="191" name="Google Shape;191;p17"/>
            <p:cNvPicPr preferRelativeResize="0"/>
            <p:nvPr/>
          </p:nvPicPr>
          <p:blipFill rotWithShape="1">
            <a:blip r:embed="rId3">
              <a:alphaModFix amt="70000"/>
            </a:blip>
            <a:srcRect b="28196" l="30644" r="30644" t="28196"/>
            <a:stretch/>
          </p:blipFill>
          <p:spPr>
            <a:xfrm>
              <a:off x="-1002275" y="3980000"/>
              <a:ext cx="1991099" cy="2242949"/>
            </a:xfrm>
            <a:prstGeom prst="rect">
              <a:avLst/>
            </a:prstGeom>
            <a:noFill/>
            <a:ln>
              <a:noFill/>
            </a:ln>
          </p:spPr>
        </p:pic>
        <p:pic>
          <p:nvPicPr>
            <p:cNvPr id="192" name="Google Shape;192;p17"/>
            <p:cNvPicPr preferRelativeResize="0"/>
            <p:nvPr/>
          </p:nvPicPr>
          <p:blipFill rotWithShape="1">
            <a:blip r:embed="rId3">
              <a:alphaModFix amt="70000"/>
            </a:blip>
            <a:srcRect b="28196" l="30644" r="30644" t="28196"/>
            <a:stretch/>
          </p:blipFill>
          <p:spPr>
            <a:xfrm>
              <a:off x="8423999" y="990218"/>
              <a:ext cx="704824" cy="793981"/>
            </a:xfrm>
            <a:prstGeom prst="rect">
              <a:avLst/>
            </a:prstGeom>
            <a:noFill/>
            <a:ln>
              <a:noFill/>
            </a:ln>
          </p:spPr>
        </p:pic>
        <p:pic>
          <p:nvPicPr>
            <p:cNvPr id="193" name="Google Shape;193;p17"/>
            <p:cNvPicPr preferRelativeResize="0"/>
            <p:nvPr/>
          </p:nvPicPr>
          <p:blipFill rotWithShape="1">
            <a:blip r:embed="rId3">
              <a:alphaModFix amt="70000"/>
            </a:blip>
            <a:srcRect b="28196" l="30644" r="30644" t="28196"/>
            <a:stretch/>
          </p:blipFill>
          <p:spPr>
            <a:xfrm>
              <a:off x="8527225" y="2537475"/>
              <a:ext cx="332475" cy="374525"/>
            </a:xfrm>
            <a:prstGeom prst="rect">
              <a:avLst/>
            </a:prstGeom>
            <a:noFill/>
            <a:ln>
              <a:noFill/>
            </a:ln>
          </p:spPr>
        </p:pic>
        <p:pic>
          <p:nvPicPr>
            <p:cNvPr id="194" name="Google Shape;194;p17"/>
            <p:cNvPicPr preferRelativeResize="0"/>
            <p:nvPr/>
          </p:nvPicPr>
          <p:blipFill rotWithShape="1">
            <a:blip r:embed="rId3">
              <a:alphaModFix amt="70000"/>
            </a:blip>
            <a:srcRect b="28196" l="30644" r="30644" t="28196"/>
            <a:stretch/>
          </p:blipFill>
          <p:spPr>
            <a:xfrm>
              <a:off x="-177300" y="3348525"/>
              <a:ext cx="332475" cy="374525"/>
            </a:xfrm>
            <a:prstGeom prst="rect">
              <a:avLst/>
            </a:prstGeom>
            <a:noFill/>
            <a:ln>
              <a:noFill/>
            </a:ln>
          </p:spPr>
        </p:pic>
      </p:grpSp>
      <p:sp>
        <p:nvSpPr>
          <p:cNvPr id="195" name="Google Shape;195;p17"/>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96" name="Google Shape;196;p17"/>
          <p:cNvSpPr txBox="1"/>
          <p:nvPr>
            <p:ph idx="1" type="subTitle"/>
          </p:nvPr>
        </p:nvSpPr>
        <p:spPr>
          <a:xfrm>
            <a:off x="3661688" y="1226000"/>
            <a:ext cx="4661400" cy="749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97" name="Google Shape;197;p17"/>
          <p:cNvSpPr txBox="1"/>
          <p:nvPr>
            <p:ph idx="2" type="subTitle"/>
          </p:nvPr>
        </p:nvSpPr>
        <p:spPr>
          <a:xfrm>
            <a:off x="3661688" y="2102150"/>
            <a:ext cx="4661400" cy="749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98" name="Google Shape;198;p17"/>
          <p:cNvSpPr txBox="1"/>
          <p:nvPr>
            <p:ph idx="3" type="subTitle"/>
          </p:nvPr>
        </p:nvSpPr>
        <p:spPr>
          <a:xfrm>
            <a:off x="3661688" y="2978300"/>
            <a:ext cx="4661400" cy="749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99" name="Google Shape;199;p17"/>
          <p:cNvSpPr txBox="1"/>
          <p:nvPr>
            <p:ph idx="4" type="subTitle"/>
          </p:nvPr>
        </p:nvSpPr>
        <p:spPr>
          <a:xfrm>
            <a:off x="3661688" y="3854450"/>
            <a:ext cx="4661400" cy="749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00" name="Google Shape;200;p17"/>
          <p:cNvSpPr txBox="1"/>
          <p:nvPr>
            <p:ph idx="5" type="subTitle"/>
          </p:nvPr>
        </p:nvSpPr>
        <p:spPr>
          <a:xfrm>
            <a:off x="1395188" y="1226000"/>
            <a:ext cx="2266500" cy="749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Font typeface="Chivo SemiBold"/>
              <a:buNone/>
              <a:defRPr b="1" sz="1800">
                <a:solidFill>
                  <a:schemeClr val="dk1"/>
                </a:solidFill>
                <a:latin typeface="Chivo"/>
                <a:ea typeface="Chivo"/>
                <a:cs typeface="Chivo"/>
                <a:sym typeface="Chivo"/>
              </a:defRPr>
            </a:lvl1pPr>
            <a:lvl2pPr lvl="1"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2pPr>
            <a:lvl3pPr lvl="2"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3pPr>
            <a:lvl4pPr lvl="3"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4pPr>
            <a:lvl5pPr lvl="4"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5pPr>
            <a:lvl6pPr lvl="5"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6pPr>
            <a:lvl7pPr lvl="6"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7pPr>
            <a:lvl8pPr lvl="7"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8pPr>
            <a:lvl9pPr lvl="8"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9pPr>
          </a:lstStyle>
          <a:p/>
        </p:txBody>
      </p:sp>
      <p:sp>
        <p:nvSpPr>
          <p:cNvPr id="201" name="Google Shape;201;p17"/>
          <p:cNvSpPr txBox="1"/>
          <p:nvPr>
            <p:ph idx="6" type="subTitle"/>
          </p:nvPr>
        </p:nvSpPr>
        <p:spPr>
          <a:xfrm>
            <a:off x="1395188" y="2978300"/>
            <a:ext cx="2266500" cy="749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Font typeface="Chivo SemiBold"/>
              <a:buNone/>
              <a:defRPr b="1" sz="1800">
                <a:solidFill>
                  <a:schemeClr val="dk1"/>
                </a:solidFill>
                <a:latin typeface="Chivo"/>
                <a:ea typeface="Chivo"/>
                <a:cs typeface="Chivo"/>
                <a:sym typeface="Chivo"/>
              </a:defRPr>
            </a:lvl1pPr>
            <a:lvl2pPr lvl="1"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2pPr>
            <a:lvl3pPr lvl="2"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3pPr>
            <a:lvl4pPr lvl="3"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4pPr>
            <a:lvl5pPr lvl="4"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5pPr>
            <a:lvl6pPr lvl="5"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6pPr>
            <a:lvl7pPr lvl="6"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7pPr>
            <a:lvl8pPr lvl="7"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8pPr>
            <a:lvl9pPr lvl="8"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9pPr>
          </a:lstStyle>
          <a:p/>
        </p:txBody>
      </p:sp>
      <p:sp>
        <p:nvSpPr>
          <p:cNvPr id="202" name="Google Shape;202;p17"/>
          <p:cNvSpPr txBox="1"/>
          <p:nvPr>
            <p:ph idx="7" type="subTitle"/>
          </p:nvPr>
        </p:nvSpPr>
        <p:spPr>
          <a:xfrm>
            <a:off x="1395188" y="2102150"/>
            <a:ext cx="2266500" cy="749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Font typeface="Chivo SemiBold"/>
              <a:buNone/>
              <a:defRPr b="1" sz="1800">
                <a:solidFill>
                  <a:schemeClr val="dk1"/>
                </a:solidFill>
                <a:latin typeface="Chivo"/>
                <a:ea typeface="Chivo"/>
                <a:cs typeface="Chivo"/>
                <a:sym typeface="Chivo"/>
              </a:defRPr>
            </a:lvl1pPr>
            <a:lvl2pPr lvl="1"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2pPr>
            <a:lvl3pPr lvl="2"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3pPr>
            <a:lvl4pPr lvl="3"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4pPr>
            <a:lvl5pPr lvl="4"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5pPr>
            <a:lvl6pPr lvl="5"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6pPr>
            <a:lvl7pPr lvl="6"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7pPr>
            <a:lvl8pPr lvl="7"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8pPr>
            <a:lvl9pPr lvl="8"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9pPr>
          </a:lstStyle>
          <a:p/>
        </p:txBody>
      </p:sp>
      <p:sp>
        <p:nvSpPr>
          <p:cNvPr id="203" name="Google Shape;203;p17"/>
          <p:cNvSpPr txBox="1"/>
          <p:nvPr>
            <p:ph idx="8" type="subTitle"/>
          </p:nvPr>
        </p:nvSpPr>
        <p:spPr>
          <a:xfrm>
            <a:off x="1395188" y="3854450"/>
            <a:ext cx="2266500" cy="749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Font typeface="Chivo SemiBold"/>
              <a:buNone/>
              <a:defRPr b="1" sz="1800">
                <a:solidFill>
                  <a:schemeClr val="dk1"/>
                </a:solidFill>
                <a:latin typeface="Chivo"/>
                <a:ea typeface="Chivo"/>
                <a:cs typeface="Chivo"/>
                <a:sym typeface="Chivo"/>
              </a:defRPr>
            </a:lvl1pPr>
            <a:lvl2pPr lvl="1"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2pPr>
            <a:lvl3pPr lvl="2"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3pPr>
            <a:lvl4pPr lvl="3"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4pPr>
            <a:lvl5pPr lvl="4"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5pPr>
            <a:lvl6pPr lvl="5"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6pPr>
            <a:lvl7pPr lvl="6"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7pPr>
            <a:lvl8pPr lvl="7"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8pPr>
            <a:lvl9pPr lvl="8"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9pPr>
          </a:lstStyle>
          <a:p/>
        </p:txBody>
      </p:sp>
      <p:grpSp>
        <p:nvGrpSpPr>
          <p:cNvPr id="204" name="Google Shape;204;p17"/>
          <p:cNvGrpSpPr/>
          <p:nvPr/>
        </p:nvGrpSpPr>
        <p:grpSpPr>
          <a:xfrm>
            <a:off x="0" y="236950"/>
            <a:ext cx="8859700" cy="0"/>
            <a:chOff x="0" y="236950"/>
            <a:chExt cx="8859700" cy="0"/>
          </a:xfrm>
        </p:grpSpPr>
        <p:cxnSp>
          <p:nvCxnSpPr>
            <p:cNvPr id="205" name="Google Shape;205;p17"/>
            <p:cNvCxnSpPr/>
            <p:nvPr/>
          </p:nvCxnSpPr>
          <p:spPr>
            <a:xfrm>
              <a:off x="0" y="236950"/>
              <a:ext cx="8349900" cy="0"/>
            </a:xfrm>
            <a:prstGeom prst="straightConnector1">
              <a:avLst/>
            </a:prstGeom>
            <a:noFill/>
            <a:ln cap="flat" cmpd="sng" w="9525">
              <a:solidFill>
                <a:schemeClr val="dk1"/>
              </a:solidFill>
              <a:prstDash val="solid"/>
              <a:round/>
              <a:headEnd len="med" w="med" type="none"/>
              <a:tailEnd len="med" w="med" type="none"/>
            </a:ln>
          </p:spPr>
        </p:cxnSp>
        <p:cxnSp>
          <p:nvCxnSpPr>
            <p:cNvPr id="206" name="Google Shape;206;p17"/>
            <p:cNvCxnSpPr/>
            <p:nvPr/>
          </p:nvCxnSpPr>
          <p:spPr>
            <a:xfrm>
              <a:off x="8405325" y="236950"/>
              <a:ext cx="276000" cy="0"/>
            </a:xfrm>
            <a:prstGeom prst="straightConnector1">
              <a:avLst/>
            </a:prstGeom>
            <a:noFill/>
            <a:ln cap="flat" cmpd="sng" w="9525">
              <a:solidFill>
                <a:schemeClr val="dk1"/>
              </a:solidFill>
              <a:prstDash val="solid"/>
              <a:round/>
              <a:headEnd len="med" w="med" type="none"/>
              <a:tailEnd len="med" w="med" type="none"/>
            </a:ln>
          </p:spPr>
        </p:cxnSp>
        <p:cxnSp>
          <p:nvCxnSpPr>
            <p:cNvPr id="207" name="Google Shape;207;p17"/>
            <p:cNvCxnSpPr/>
            <p:nvPr/>
          </p:nvCxnSpPr>
          <p:spPr>
            <a:xfrm>
              <a:off x="8721700" y="236950"/>
              <a:ext cx="1380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208" name="Shape 208"/>
        <p:cNvGrpSpPr/>
        <p:nvPr/>
      </p:nvGrpSpPr>
      <p:grpSpPr>
        <a:xfrm>
          <a:off x="0" y="0"/>
          <a:ext cx="0" cy="0"/>
          <a:chOff x="0" y="0"/>
          <a:chExt cx="0" cy="0"/>
        </a:xfrm>
      </p:grpSpPr>
      <p:pic>
        <p:nvPicPr>
          <p:cNvPr id="209" name="Google Shape;209;p18"/>
          <p:cNvPicPr preferRelativeResize="0"/>
          <p:nvPr/>
        </p:nvPicPr>
        <p:blipFill>
          <a:blip r:embed="rId2">
            <a:alphaModFix amt="65000"/>
          </a:blip>
          <a:stretch>
            <a:fillRect/>
          </a:stretch>
        </p:blipFill>
        <p:spPr>
          <a:xfrm rot="10800000">
            <a:off x="0" y="0"/>
            <a:ext cx="9144000" cy="5143500"/>
          </a:xfrm>
          <a:prstGeom prst="rect">
            <a:avLst/>
          </a:prstGeom>
          <a:noFill/>
          <a:ln>
            <a:noFill/>
          </a:ln>
        </p:spPr>
      </p:pic>
      <p:sp>
        <p:nvSpPr>
          <p:cNvPr id="210" name="Google Shape;210;p18"/>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11" name="Google Shape;211;p18"/>
          <p:cNvSpPr txBox="1"/>
          <p:nvPr>
            <p:ph idx="1" type="subTitle"/>
          </p:nvPr>
        </p:nvSpPr>
        <p:spPr>
          <a:xfrm>
            <a:off x="3047750" y="1421175"/>
            <a:ext cx="4923300" cy="457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12" name="Google Shape;212;p18"/>
          <p:cNvSpPr txBox="1"/>
          <p:nvPr>
            <p:ph idx="2" type="subTitle"/>
          </p:nvPr>
        </p:nvSpPr>
        <p:spPr>
          <a:xfrm>
            <a:off x="3047750" y="1966300"/>
            <a:ext cx="4923300" cy="457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13" name="Google Shape;213;p18"/>
          <p:cNvSpPr txBox="1"/>
          <p:nvPr>
            <p:ph idx="3" type="subTitle"/>
          </p:nvPr>
        </p:nvSpPr>
        <p:spPr>
          <a:xfrm>
            <a:off x="3047750" y="3056550"/>
            <a:ext cx="4923300" cy="457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14" name="Google Shape;214;p18"/>
          <p:cNvSpPr txBox="1"/>
          <p:nvPr>
            <p:ph idx="4" type="subTitle"/>
          </p:nvPr>
        </p:nvSpPr>
        <p:spPr>
          <a:xfrm>
            <a:off x="3047750" y="3601675"/>
            <a:ext cx="4923300" cy="457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15" name="Google Shape;215;p18"/>
          <p:cNvSpPr txBox="1"/>
          <p:nvPr>
            <p:ph idx="5" type="subTitle"/>
          </p:nvPr>
        </p:nvSpPr>
        <p:spPr>
          <a:xfrm>
            <a:off x="3047750" y="2511425"/>
            <a:ext cx="4923300" cy="457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16" name="Google Shape;216;p18"/>
          <p:cNvSpPr txBox="1"/>
          <p:nvPr>
            <p:ph idx="6" type="subTitle"/>
          </p:nvPr>
        </p:nvSpPr>
        <p:spPr>
          <a:xfrm>
            <a:off x="3047750" y="4146800"/>
            <a:ext cx="4923300" cy="457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17" name="Google Shape;217;p18"/>
          <p:cNvSpPr txBox="1"/>
          <p:nvPr>
            <p:ph idx="7" type="subTitle"/>
          </p:nvPr>
        </p:nvSpPr>
        <p:spPr>
          <a:xfrm>
            <a:off x="1172950" y="1421175"/>
            <a:ext cx="1874700" cy="457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Font typeface="Chivo SemiBold"/>
              <a:buNone/>
              <a:defRPr b="1" sz="1800">
                <a:solidFill>
                  <a:schemeClr val="dk1"/>
                </a:solidFill>
                <a:latin typeface="Chivo"/>
                <a:ea typeface="Chivo"/>
                <a:cs typeface="Chivo"/>
                <a:sym typeface="Chivo"/>
              </a:defRPr>
            </a:lvl1pPr>
            <a:lvl2pPr lvl="1"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2pPr>
            <a:lvl3pPr lvl="2"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3pPr>
            <a:lvl4pPr lvl="3"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4pPr>
            <a:lvl5pPr lvl="4"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5pPr>
            <a:lvl6pPr lvl="5"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6pPr>
            <a:lvl7pPr lvl="6"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7pPr>
            <a:lvl8pPr lvl="7"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8pPr>
            <a:lvl9pPr lvl="8"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9pPr>
          </a:lstStyle>
          <a:p/>
        </p:txBody>
      </p:sp>
      <p:sp>
        <p:nvSpPr>
          <p:cNvPr id="218" name="Google Shape;218;p18"/>
          <p:cNvSpPr txBox="1"/>
          <p:nvPr>
            <p:ph idx="8" type="subTitle"/>
          </p:nvPr>
        </p:nvSpPr>
        <p:spPr>
          <a:xfrm>
            <a:off x="1172950" y="1966300"/>
            <a:ext cx="1872600" cy="457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Font typeface="Chivo SemiBold"/>
              <a:buNone/>
              <a:defRPr b="1" sz="1800">
                <a:solidFill>
                  <a:schemeClr val="dk1"/>
                </a:solidFill>
                <a:latin typeface="Chivo"/>
                <a:ea typeface="Chivo"/>
                <a:cs typeface="Chivo"/>
                <a:sym typeface="Chivo"/>
              </a:defRPr>
            </a:lvl1pPr>
            <a:lvl2pPr lvl="1"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2pPr>
            <a:lvl3pPr lvl="2"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3pPr>
            <a:lvl4pPr lvl="3"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4pPr>
            <a:lvl5pPr lvl="4"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5pPr>
            <a:lvl6pPr lvl="5"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6pPr>
            <a:lvl7pPr lvl="6"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7pPr>
            <a:lvl8pPr lvl="7"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8pPr>
            <a:lvl9pPr lvl="8"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9pPr>
          </a:lstStyle>
          <a:p/>
        </p:txBody>
      </p:sp>
      <p:sp>
        <p:nvSpPr>
          <p:cNvPr id="219" name="Google Shape;219;p18"/>
          <p:cNvSpPr txBox="1"/>
          <p:nvPr>
            <p:ph idx="9" type="subTitle"/>
          </p:nvPr>
        </p:nvSpPr>
        <p:spPr>
          <a:xfrm>
            <a:off x="1172950" y="2511425"/>
            <a:ext cx="1872600" cy="457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Font typeface="Chivo SemiBold"/>
              <a:buNone/>
              <a:defRPr b="1" sz="1800">
                <a:solidFill>
                  <a:schemeClr val="dk1"/>
                </a:solidFill>
                <a:latin typeface="Chivo"/>
                <a:ea typeface="Chivo"/>
                <a:cs typeface="Chivo"/>
                <a:sym typeface="Chivo"/>
              </a:defRPr>
            </a:lvl1pPr>
            <a:lvl2pPr lvl="1"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2pPr>
            <a:lvl3pPr lvl="2"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3pPr>
            <a:lvl4pPr lvl="3"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4pPr>
            <a:lvl5pPr lvl="4"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5pPr>
            <a:lvl6pPr lvl="5"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6pPr>
            <a:lvl7pPr lvl="6"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7pPr>
            <a:lvl8pPr lvl="7"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8pPr>
            <a:lvl9pPr lvl="8"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9pPr>
          </a:lstStyle>
          <a:p/>
        </p:txBody>
      </p:sp>
      <p:sp>
        <p:nvSpPr>
          <p:cNvPr id="220" name="Google Shape;220;p18"/>
          <p:cNvSpPr txBox="1"/>
          <p:nvPr>
            <p:ph idx="13" type="subTitle"/>
          </p:nvPr>
        </p:nvSpPr>
        <p:spPr>
          <a:xfrm>
            <a:off x="1172950" y="3056550"/>
            <a:ext cx="1874700" cy="457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Font typeface="Chivo SemiBold"/>
              <a:buNone/>
              <a:defRPr b="1" sz="1800">
                <a:solidFill>
                  <a:schemeClr val="dk1"/>
                </a:solidFill>
                <a:latin typeface="Chivo"/>
                <a:ea typeface="Chivo"/>
                <a:cs typeface="Chivo"/>
                <a:sym typeface="Chivo"/>
              </a:defRPr>
            </a:lvl1pPr>
            <a:lvl2pPr lvl="1"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2pPr>
            <a:lvl3pPr lvl="2"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3pPr>
            <a:lvl4pPr lvl="3"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4pPr>
            <a:lvl5pPr lvl="4"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5pPr>
            <a:lvl6pPr lvl="5"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6pPr>
            <a:lvl7pPr lvl="6"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7pPr>
            <a:lvl8pPr lvl="7"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8pPr>
            <a:lvl9pPr lvl="8"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9pPr>
          </a:lstStyle>
          <a:p/>
        </p:txBody>
      </p:sp>
      <p:sp>
        <p:nvSpPr>
          <p:cNvPr id="221" name="Google Shape;221;p18"/>
          <p:cNvSpPr txBox="1"/>
          <p:nvPr>
            <p:ph idx="14" type="subTitle"/>
          </p:nvPr>
        </p:nvSpPr>
        <p:spPr>
          <a:xfrm>
            <a:off x="1172950" y="3601675"/>
            <a:ext cx="1872600" cy="457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Font typeface="Chivo SemiBold"/>
              <a:buNone/>
              <a:defRPr b="1" sz="1800">
                <a:solidFill>
                  <a:schemeClr val="dk1"/>
                </a:solidFill>
                <a:latin typeface="Chivo"/>
                <a:ea typeface="Chivo"/>
                <a:cs typeface="Chivo"/>
                <a:sym typeface="Chivo"/>
              </a:defRPr>
            </a:lvl1pPr>
            <a:lvl2pPr lvl="1"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2pPr>
            <a:lvl3pPr lvl="2"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3pPr>
            <a:lvl4pPr lvl="3"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4pPr>
            <a:lvl5pPr lvl="4"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5pPr>
            <a:lvl6pPr lvl="5"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6pPr>
            <a:lvl7pPr lvl="6"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7pPr>
            <a:lvl8pPr lvl="7"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8pPr>
            <a:lvl9pPr lvl="8"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9pPr>
          </a:lstStyle>
          <a:p/>
        </p:txBody>
      </p:sp>
      <p:sp>
        <p:nvSpPr>
          <p:cNvPr id="222" name="Google Shape;222;p18"/>
          <p:cNvSpPr txBox="1"/>
          <p:nvPr>
            <p:ph idx="15" type="subTitle"/>
          </p:nvPr>
        </p:nvSpPr>
        <p:spPr>
          <a:xfrm>
            <a:off x="1172950" y="4146800"/>
            <a:ext cx="1872600" cy="457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Font typeface="Chivo SemiBold"/>
              <a:buNone/>
              <a:defRPr b="1" sz="1800">
                <a:solidFill>
                  <a:schemeClr val="dk1"/>
                </a:solidFill>
                <a:latin typeface="Chivo"/>
                <a:ea typeface="Chivo"/>
                <a:cs typeface="Chivo"/>
                <a:sym typeface="Chivo"/>
              </a:defRPr>
            </a:lvl1pPr>
            <a:lvl2pPr lvl="1"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2pPr>
            <a:lvl3pPr lvl="2"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3pPr>
            <a:lvl4pPr lvl="3"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4pPr>
            <a:lvl5pPr lvl="4"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5pPr>
            <a:lvl6pPr lvl="5"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6pPr>
            <a:lvl7pPr lvl="6"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7pPr>
            <a:lvl8pPr lvl="7"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8pPr>
            <a:lvl9pPr lvl="8"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9pPr>
          </a:lstStyle>
          <a:p/>
        </p:txBody>
      </p:sp>
      <p:grpSp>
        <p:nvGrpSpPr>
          <p:cNvPr id="223" name="Google Shape;223;p18"/>
          <p:cNvGrpSpPr/>
          <p:nvPr/>
        </p:nvGrpSpPr>
        <p:grpSpPr>
          <a:xfrm>
            <a:off x="0" y="236950"/>
            <a:ext cx="8859700" cy="0"/>
            <a:chOff x="0" y="236950"/>
            <a:chExt cx="8859700" cy="0"/>
          </a:xfrm>
        </p:grpSpPr>
        <p:cxnSp>
          <p:nvCxnSpPr>
            <p:cNvPr id="224" name="Google Shape;224;p18"/>
            <p:cNvCxnSpPr/>
            <p:nvPr/>
          </p:nvCxnSpPr>
          <p:spPr>
            <a:xfrm>
              <a:off x="0" y="236950"/>
              <a:ext cx="8349900" cy="0"/>
            </a:xfrm>
            <a:prstGeom prst="straightConnector1">
              <a:avLst/>
            </a:prstGeom>
            <a:noFill/>
            <a:ln cap="flat" cmpd="sng" w="9525">
              <a:solidFill>
                <a:schemeClr val="dk1"/>
              </a:solidFill>
              <a:prstDash val="solid"/>
              <a:round/>
              <a:headEnd len="med" w="med" type="none"/>
              <a:tailEnd len="med" w="med" type="none"/>
            </a:ln>
          </p:spPr>
        </p:cxnSp>
        <p:cxnSp>
          <p:nvCxnSpPr>
            <p:cNvPr id="225" name="Google Shape;225;p18"/>
            <p:cNvCxnSpPr/>
            <p:nvPr/>
          </p:nvCxnSpPr>
          <p:spPr>
            <a:xfrm>
              <a:off x="8405325" y="236950"/>
              <a:ext cx="276000" cy="0"/>
            </a:xfrm>
            <a:prstGeom prst="straightConnector1">
              <a:avLst/>
            </a:prstGeom>
            <a:noFill/>
            <a:ln cap="flat" cmpd="sng" w="9525">
              <a:solidFill>
                <a:schemeClr val="dk1"/>
              </a:solidFill>
              <a:prstDash val="solid"/>
              <a:round/>
              <a:headEnd len="med" w="med" type="none"/>
              <a:tailEnd len="med" w="med" type="none"/>
            </a:ln>
          </p:spPr>
        </p:cxnSp>
        <p:cxnSp>
          <p:nvCxnSpPr>
            <p:cNvPr id="226" name="Google Shape;226;p18"/>
            <p:cNvCxnSpPr/>
            <p:nvPr/>
          </p:nvCxnSpPr>
          <p:spPr>
            <a:xfrm>
              <a:off x="8721700" y="236950"/>
              <a:ext cx="138000" cy="0"/>
            </a:xfrm>
            <a:prstGeom prst="straightConnector1">
              <a:avLst/>
            </a:prstGeom>
            <a:noFill/>
            <a:ln cap="flat" cmpd="sng" w="9525">
              <a:solidFill>
                <a:schemeClr val="dk1"/>
              </a:solidFill>
              <a:prstDash val="solid"/>
              <a:round/>
              <a:headEnd len="med" w="med" type="none"/>
              <a:tailEnd len="med" w="med" type="none"/>
            </a:ln>
          </p:spPr>
        </p:cxnSp>
      </p:grpSp>
      <p:grpSp>
        <p:nvGrpSpPr>
          <p:cNvPr id="227" name="Google Shape;227;p18"/>
          <p:cNvGrpSpPr/>
          <p:nvPr/>
        </p:nvGrpSpPr>
        <p:grpSpPr>
          <a:xfrm>
            <a:off x="-376476" y="528300"/>
            <a:ext cx="10612324" cy="5510374"/>
            <a:chOff x="-376476" y="528300"/>
            <a:chExt cx="10612324" cy="5510374"/>
          </a:xfrm>
        </p:grpSpPr>
        <p:pic>
          <p:nvPicPr>
            <p:cNvPr id="228" name="Google Shape;228;p18"/>
            <p:cNvPicPr preferRelativeResize="0"/>
            <p:nvPr/>
          </p:nvPicPr>
          <p:blipFill rotWithShape="1">
            <a:blip r:embed="rId3">
              <a:alphaModFix amt="70000"/>
            </a:blip>
            <a:srcRect b="28196" l="30644" r="30644" t="28196"/>
            <a:stretch/>
          </p:blipFill>
          <p:spPr>
            <a:xfrm>
              <a:off x="8244750" y="528300"/>
              <a:ext cx="1991099" cy="2242949"/>
            </a:xfrm>
            <a:prstGeom prst="rect">
              <a:avLst/>
            </a:prstGeom>
            <a:noFill/>
            <a:ln>
              <a:noFill/>
            </a:ln>
          </p:spPr>
        </p:pic>
        <p:pic>
          <p:nvPicPr>
            <p:cNvPr id="229" name="Google Shape;229;p18"/>
            <p:cNvPicPr preferRelativeResize="0"/>
            <p:nvPr/>
          </p:nvPicPr>
          <p:blipFill rotWithShape="1">
            <a:blip r:embed="rId3">
              <a:alphaModFix amt="70000"/>
            </a:blip>
            <a:srcRect b="28196" l="30644" r="30644" t="28196"/>
            <a:stretch/>
          </p:blipFill>
          <p:spPr>
            <a:xfrm>
              <a:off x="6778525" y="4604000"/>
              <a:ext cx="1273574" cy="1434675"/>
            </a:xfrm>
            <a:prstGeom prst="rect">
              <a:avLst/>
            </a:prstGeom>
            <a:noFill/>
            <a:ln>
              <a:noFill/>
            </a:ln>
          </p:spPr>
        </p:pic>
        <p:pic>
          <p:nvPicPr>
            <p:cNvPr id="230" name="Google Shape;230;p18"/>
            <p:cNvPicPr preferRelativeResize="0"/>
            <p:nvPr/>
          </p:nvPicPr>
          <p:blipFill rotWithShape="1">
            <a:blip r:embed="rId3">
              <a:alphaModFix amt="70000"/>
            </a:blip>
            <a:srcRect b="28196" l="30644" r="30644" t="28196"/>
            <a:stretch/>
          </p:blipFill>
          <p:spPr>
            <a:xfrm>
              <a:off x="-376476" y="2968625"/>
              <a:ext cx="704824" cy="793975"/>
            </a:xfrm>
            <a:prstGeom prst="rect">
              <a:avLst/>
            </a:prstGeom>
            <a:noFill/>
            <a:ln>
              <a:noFill/>
            </a:ln>
          </p:spPr>
        </p:pic>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spTree>
      <p:nvGrpSpPr>
        <p:cNvPr id="231" name="Shape 231"/>
        <p:cNvGrpSpPr/>
        <p:nvPr/>
      </p:nvGrpSpPr>
      <p:grpSpPr>
        <a:xfrm>
          <a:off x="0" y="0"/>
          <a:ext cx="0" cy="0"/>
          <a:chOff x="0" y="0"/>
          <a:chExt cx="0" cy="0"/>
        </a:xfrm>
      </p:grpSpPr>
      <p:pic>
        <p:nvPicPr>
          <p:cNvPr id="232" name="Google Shape;232;p19"/>
          <p:cNvPicPr preferRelativeResize="0"/>
          <p:nvPr/>
        </p:nvPicPr>
        <p:blipFill>
          <a:blip r:embed="rId2">
            <a:alphaModFix amt="65000"/>
          </a:blip>
          <a:stretch>
            <a:fillRect/>
          </a:stretch>
        </p:blipFill>
        <p:spPr>
          <a:xfrm>
            <a:off x="0" y="0"/>
            <a:ext cx="9144000" cy="5143500"/>
          </a:xfrm>
          <a:prstGeom prst="rect">
            <a:avLst/>
          </a:prstGeom>
          <a:noFill/>
          <a:ln>
            <a:noFill/>
          </a:ln>
        </p:spPr>
      </p:pic>
      <p:grpSp>
        <p:nvGrpSpPr>
          <p:cNvPr id="233" name="Google Shape;233;p19"/>
          <p:cNvGrpSpPr/>
          <p:nvPr/>
        </p:nvGrpSpPr>
        <p:grpSpPr>
          <a:xfrm>
            <a:off x="0" y="236950"/>
            <a:ext cx="8859700" cy="0"/>
            <a:chOff x="0" y="236950"/>
            <a:chExt cx="8859700" cy="0"/>
          </a:xfrm>
        </p:grpSpPr>
        <p:cxnSp>
          <p:nvCxnSpPr>
            <p:cNvPr id="234" name="Google Shape;234;p19"/>
            <p:cNvCxnSpPr/>
            <p:nvPr/>
          </p:nvCxnSpPr>
          <p:spPr>
            <a:xfrm>
              <a:off x="0" y="236950"/>
              <a:ext cx="8349900" cy="0"/>
            </a:xfrm>
            <a:prstGeom prst="straightConnector1">
              <a:avLst/>
            </a:prstGeom>
            <a:noFill/>
            <a:ln cap="flat" cmpd="sng" w="9525">
              <a:solidFill>
                <a:schemeClr val="dk1"/>
              </a:solidFill>
              <a:prstDash val="solid"/>
              <a:round/>
              <a:headEnd len="med" w="med" type="none"/>
              <a:tailEnd len="med" w="med" type="none"/>
            </a:ln>
          </p:spPr>
        </p:cxnSp>
        <p:cxnSp>
          <p:nvCxnSpPr>
            <p:cNvPr id="235" name="Google Shape;235;p19"/>
            <p:cNvCxnSpPr/>
            <p:nvPr/>
          </p:nvCxnSpPr>
          <p:spPr>
            <a:xfrm>
              <a:off x="8405325" y="236950"/>
              <a:ext cx="276000" cy="0"/>
            </a:xfrm>
            <a:prstGeom prst="straightConnector1">
              <a:avLst/>
            </a:prstGeom>
            <a:noFill/>
            <a:ln cap="flat" cmpd="sng" w="9525">
              <a:solidFill>
                <a:schemeClr val="dk1"/>
              </a:solidFill>
              <a:prstDash val="solid"/>
              <a:round/>
              <a:headEnd len="med" w="med" type="none"/>
              <a:tailEnd len="med" w="med" type="none"/>
            </a:ln>
          </p:spPr>
        </p:cxnSp>
        <p:cxnSp>
          <p:nvCxnSpPr>
            <p:cNvPr id="236" name="Google Shape;236;p19"/>
            <p:cNvCxnSpPr/>
            <p:nvPr/>
          </p:nvCxnSpPr>
          <p:spPr>
            <a:xfrm>
              <a:off x="8721700" y="236950"/>
              <a:ext cx="138000" cy="0"/>
            </a:xfrm>
            <a:prstGeom prst="straightConnector1">
              <a:avLst/>
            </a:prstGeom>
            <a:noFill/>
            <a:ln cap="flat" cmpd="sng" w="9525">
              <a:solidFill>
                <a:schemeClr val="dk1"/>
              </a:solidFill>
              <a:prstDash val="solid"/>
              <a:round/>
              <a:headEnd len="med" w="med" type="none"/>
              <a:tailEnd len="med" w="med" type="none"/>
            </a:ln>
          </p:spPr>
        </p:cxnSp>
      </p:grpSp>
      <p:sp>
        <p:nvSpPr>
          <p:cNvPr id="237" name="Google Shape;237;p19"/>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grpSp>
        <p:nvGrpSpPr>
          <p:cNvPr id="238" name="Google Shape;238;p19"/>
          <p:cNvGrpSpPr/>
          <p:nvPr/>
        </p:nvGrpSpPr>
        <p:grpSpPr>
          <a:xfrm>
            <a:off x="2930350" y="568124"/>
            <a:ext cx="6585250" cy="5475600"/>
            <a:chOff x="2930350" y="568124"/>
            <a:chExt cx="6585250" cy="5475600"/>
          </a:xfrm>
        </p:grpSpPr>
        <p:pic>
          <p:nvPicPr>
            <p:cNvPr id="239" name="Google Shape;239;p19"/>
            <p:cNvPicPr preferRelativeResize="0"/>
            <p:nvPr/>
          </p:nvPicPr>
          <p:blipFill rotWithShape="1">
            <a:blip r:embed="rId3">
              <a:alphaModFix amt="70000"/>
            </a:blip>
            <a:srcRect b="28196" l="30644" r="30644" t="28196"/>
            <a:stretch/>
          </p:blipFill>
          <p:spPr>
            <a:xfrm>
              <a:off x="2930350" y="4488975"/>
              <a:ext cx="1380175" cy="1554749"/>
            </a:xfrm>
            <a:prstGeom prst="rect">
              <a:avLst/>
            </a:prstGeom>
            <a:noFill/>
            <a:ln>
              <a:noFill/>
            </a:ln>
          </p:spPr>
        </p:pic>
        <p:pic>
          <p:nvPicPr>
            <p:cNvPr id="240" name="Google Shape;240;p19"/>
            <p:cNvPicPr preferRelativeResize="0"/>
            <p:nvPr/>
          </p:nvPicPr>
          <p:blipFill rotWithShape="1">
            <a:blip r:embed="rId3">
              <a:alphaModFix amt="70000"/>
            </a:blip>
            <a:srcRect b="28196" l="30644" r="30644" t="28196"/>
            <a:stretch/>
          </p:blipFill>
          <p:spPr>
            <a:xfrm>
              <a:off x="8676975" y="2025950"/>
              <a:ext cx="838625" cy="944725"/>
            </a:xfrm>
            <a:prstGeom prst="rect">
              <a:avLst/>
            </a:prstGeom>
            <a:noFill/>
            <a:ln>
              <a:noFill/>
            </a:ln>
          </p:spPr>
        </p:pic>
        <p:pic>
          <p:nvPicPr>
            <p:cNvPr id="241" name="Google Shape;241;p19"/>
            <p:cNvPicPr preferRelativeResize="0"/>
            <p:nvPr/>
          </p:nvPicPr>
          <p:blipFill rotWithShape="1">
            <a:blip r:embed="rId3">
              <a:alphaModFix amt="70000"/>
            </a:blip>
            <a:srcRect b="28196" l="30644" r="30644" t="28196"/>
            <a:stretch/>
          </p:blipFill>
          <p:spPr>
            <a:xfrm>
              <a:off x="8601550" y="568124"/>
              <a:ext cx="457574" cy="515452"/>
            </a:xfrm>
            <a:prstGeom prst="rect">
              <a:avLst/>
            </a:prstGeom>
            <a:noFill/>
            <a:ln>
              <a:noFill/>
            </a:ln>
          </p:spPr>
        </p:pic>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1">
    <p:spTree>
      <p:nvGrpSpPr>
        <p:cNvPr id="242" name="Shape 242"/>
        <p:cNvGrpSpPr/>
        <p:nvPr/>
      </p:nvGrpSpPr>
      <p:grpSpPr>
        <a:xfrm>
          <a:off x="0" y="0"/>
          <a:ext cx="0" cy="0"/>
          <a:chOff x="0" y="0"/>
          <a:chExt cx="0" cy="0"/>
        </a:xfrm>
      </p:grpSpPr>
      <p:pic>
        <p:nvPicPr>
          <p:cNvPr id="243" name="Google Shape;243;p20"/>
          <p:cNvPicPr preferRelativeResize="0"/>
          <p:nvPr/>
        </p:nvPicPr>
        <p:blipFill>
          <a:blip r:embed="rId2">
            <a:alphaModFix amt="65000"/>
          </a:blip>
          <a:stretch>
            <a:fillRect/>
          </a:stretch>
        </p:blipFill>
        <p:spPr>
          <a:xfrm flipH="1" rot="10800000">
            <a:off x="0" y="0"/>
            <a:ext cx="9144000" cy="5143500"/>
          </a:xfrm>
          <a:prstGeom prst="rect">
            <a:avLst/>
          </a:prstGeom>
          <a:noFill/>
          <a:ln>
            <a:noFill/>
          </a:ln>
        </p:spPr>
      </p:pic>
      <p:grpSp>
        <p:nvGrpSpPr>
          <p:cNvPr id="244" name="Google Shape;244;p20"/>
          <p:cNvGrpSpPr/>
          <p:nvPr/>
        </p:nvGrpSpPr>
        <p:grpSpPr>
          <a:xfrm>
            <a:off x="0" y="236950"/>
            <a:ext cx="8859700" cy="0"/>
            <a:chOff x="0" y="236950"/>
            <a:chExt cx="8859700" cy="0"/>
          </a:xfrm>
        </p:grpSpPr>
        <p:cxnSp>
          <p:nvCxnSpPr>
            <p:cNvPr id="245" name="Google Shape;245;p20"/>
            <p:cNvCxnSpPr/>
            <p:nvPr/>
          </p:nvCxnSpPr>
          <p:spPr>
            <a:xfrm>
              <a:off x="0" y="236950"/>
              <a:ext cx="8349900" cy="0"/>
            </a:xfrm>
            <a:prstGeom prst="straightConnector1">
              <a:avLst/>
            </a:prstGeom>
            <a:noFill/>
            <a:ln cap="flat" cmpd="sng" w="9525">
              <a:solidFill>
                <a:schemeClr val="dk1"/>
              </a:solidFill>
              <a:prstDash val="solid"/>
              <a:round/>
              <a:headEnd len="med" w="med" type="none"/>
              <a:tailEnd len="med" w="med" type="none"/>
            </a:ln>
          </p:spPr>
        </p:cxnSp>
        <p:cxnSp>
          <p:nvCxnSpPr>
            <p:cNvPr id="246" name="Google Shape;246;p20"/>
            <p:cNvCxnSpPr/>
            <p:nvPr/>
          </p:nvCxnSpPr>
          <p:spPr>
            <a:xfrm>
              <a:off x="8405325" y="236950"/>
              <a:ext cx="276000" cy="0"/>
            </a:xfrm>
            <a:prstGeom prst="straightConnector1">
              <a:avLst/>
            </a:prstGeom>
            <a:noFill/>
            <a:ln cap="flat" cmpd="sng" w="9525">
              <a:solidFill>
                <a:schemeClr val="dk1"/>
              </a:solidFill>
              <a:prstDash val="solid"/>
              <a:round/>
              <a:headEnd len="med" w="med" type="none"/>
              <a:tailEnd len="med" w="med" type="none"/>
            </a:ln>
          </p:spPr>
        </p:cxnSp>
        <p:cxnSp>
          <p:nvCxnSpPr>
            <p:cNvPr id="247" name="Google Shape;247;p20"/>
            <p:cNvCxnSpPr/>
            <p:nvPr/>
          </p:nvCxnSpPr>
          <p:spPr>
            <a:xfrm>
              <a:off x="8721700" y="236950"/>
              <a:ext cx="138000" cy="0"/>
            </a:xfrm>
            <a:prstGeom prst="straightConnector1">
              <a:avLst/>
            </a:prstGeom>
            <a:noFill/>
            <a:ln cap="flat" cmpd="sng" w="9525">
              <a:solidFill>
                <a:schemeClr val="dk1"/>
              </a:solidFill>
              <a:prstDash val="solid"/>
              <a:round/>
              <a:headEnd len="med" w="med" type="none"/>
              <a:tailEnd len="med" w="med" type="none"/>
            </a:ln>
          </p:spPr>
        </p:cxnSp>
      </p:grpSp>
      <p:grpSp>
        <p:nvGrpSpPr>
          <p:cNvPr id="248" name="Google Shape;248;p20"/>
          <p:cNvGrpSpPr/>
          <p:nvPr/>
        </p:nvGrpSpPr>
        <p:grpSpPr>
          <a:xfrm>
            <a:off x="-766500" y="2131300"/>
            <a:ext cx="9759624" cy="3417425"/>
            <a:chOff x="-766500" y="2131300"/>
            <a:chExt cx="9759624" cy="3417425"/>
          </a:xfrm>
        </p:grpSpPr>
        <p:pic>
          <p:nvPicPr>
            <p:cNvPr id="249" name="Google Shape;249;p20"/>
            <p:cNvPicPr preferRelativeResize="0"/>
            <p:nvPr/>
          </p:nvPicPr>
          <p:blipFill rotWithShape="1">
            <a:blip r:embed="rId3">
              <a:alphaModFix amt="70000"/>
            </a:blip>
            <a:srcRect b="28196" l="30644" r="30644" t="28196"/>
            <a:stretch/>
          </p:blipFill>
          <p:spPr>
            <a:xfrm>
              <a:off x="-766500" y="2131300"/>
              <a:ext cx="1380175" cy="1554749"/>
            </a:xfrm>
            <a:prstGeom prst="rect">
              <a:avLst/>
            </a:prstGeom>
            <a:noFill/>
            <a:ln>
              <a:noFill/>
            </a:ln>
          </p:spPr>
        </p:pic>
        <p:pic>
          <p:nvPicPr>
            <p:cNvPr id="250" name="Google Shape;250;p20"/>
            <p:cNvPicPr preferRelativeResize="0"/>
            <p:nvPr/>
          </p:nvPicPr>
          <p:blipFill rotWithShape="1">
            <a:blip r:embed="rId3">
              <a:alphaModFix amt="70000"/>
            </a:blip>
            <a:srcRect b="28196" l="30644" r="30644" t="28196"/>
            <a:stretch/>
          </p:blipFill>
          <p:spPr>
            <a:xfrm>
              <a:off x="5338500" y="4604000"/>
              <a:ext cx="838625" cy="944725"/>
            </a:xfrm>
            <a:prstGeom prst="rect">
              <a:avLst/>
            </a:prstGeom>
            <a:noFill/>
            <a:ln>
              <a:noFill/>
            </a:ln>
          </p:spPr>
        </p:pic>
        <p:pic>
          <p:nvPicPr>
            <p:cNvPr id="251" name="Google Shape;251;p20"/>
            <p:cNvPicPr preferRelativeResize="0"/>
            <p:nvPr/>
          </p:nvPicPr>
          <p:blipFill rotWithShape="1">
            <a:blip r:embed="rId3">
              <a:alphaModFix amt="70000"/>
            </a:blip>
            <a:srcRect b="28196" l="30644" r="30644" t="28196"/>
            <a:stretch/>
          </p:blipFill>
          <p:spPr>
            <a:xfrm>
              <a:off x="8535550" y="3104974"/>
              <a:ext cx="457574" cy="515452"/>
            </a:xfrm>
            <a:prstGeom prst="rect">
              <a:avLst/>
            </a:prstGeom>
            <a:noFill/>
            <a:ln>
              <a:noFill/>
            </a:ln>
          </p:spPr>
        </p:pic>
      </p:grpSp>
      <p:sp>
        <p:nvSpPr>
          <p:cNvPr id="252" name="Google Shape;252;p20"/>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pic>
        <p:nvPicPr>
          <p:cNvPr id="20" name="Google Shape;20;p3"/>
          <p:cNvPicPr preferRelativeResize="0"/>
          <p:nvPr/>
        </p:nvPicPr>
        <p:blipFill rotWithShape="1">
          <a:blip r:embed="rId2">
            <a:alphaModFix amt="65000"/>
          </a:blip>
          <a:srcRect b="0" l="0" r="0" t="0"/>
          <a:stretch/>
        </p:blipFill>
        <p:spPr>
          <a:xfrm flipH="1" rot="10800000">
            <a:off x="0" y="0"/>
            <a:ext cx="9144000" cy="5143500"/>
          </a:xfrm>
          <a:prstGeom prst="rect">
            <a:avLst/>
          </a:prstGeom>
          <a:noFill/>
          <a:ln>
            <a:noFill/>
          </a:ln>
        </p:spPr>
      </p:pic>
      <p:grpSp>
        <p:nvGrpSpPr>
          <p:cNvPr id="21" name="Google Shape;21;p3"/>
          <p:cNvGrpSpPr/>
          <p:nvPr/>
        </p:nvGrpSpPr>
        <p:grpSpPr>
          <a:xfrm>
            <a:off x="-298775" y="-1368800"/>
            <a:ext cx="5538224" cy="7237749"/>
            <a:chOff x="-298775" y="-1368800"/>
            <a:chExt cx="5538224" cy="7237749"/>
          </a:xfrm>
        </p:grpSpPr>
        <p:pic>
          <p:nvPicPr>
            <p:cNvPr id="22" name="Google Shape;22;p3"/>
            <p:cNvPicPr preferRelativeResize="0"/>
            <p:nvPr/>
          </p:nvPicPr>
          <p:blipFill rotWithShape="1">
            <a:blip r:embed="rId3">
              <a:alphaModFix amt="70000"/>
            </a:blip>
            <a:srcRect b="28196" l="30644" r="30644" t="28196"/>
            <a:stretch/>
          </p:blipFill>
          <p:spPr>
            <a:xfrm>
              <a:off x="3248350" y="-1368800"/>
              <a:ext cx="1991099" cy="2242949"/>
            </a:xfrm>
            <a:prstGeom prst="rect">
              <a:avLst/>
            </a:prstGeom>
            <a:noFill/>
            <a:ln>
              <a:noFill/>
            </a:ln>
          </p:spPr>
        </p:pic>
        <p:pic>
          <p:nvPicPr>
            <p:cNvPr id="23" name="Google Shape;23;p3"/>
            <p:cNvPicPr preferRelativeResize="0"/>
            <p:nvPr/>
          </p:nvPicPr>
          <p:blipFill rotWithShape="1">
            <a:blip r:embed="rId3">
              <a:alphaModFix amt="70000"/>
            </a:blip>
            <a:srcRect b="28196" l="30644" r="30644" t="28196"/>
            <a:stretch/>
          </p:blipFill>
          <p:spPr>
            <a:xfrm>
              <a:off x="-298775" y="4434275"/>
              <a:ext cx="1273574" cy="1434675"/>
            </a:xfrm>
            <a:prstGeom prst="rect">
              <a:avLst/>
            </a:prstGeom>
            <a:noFill/>
            <a:ln>
              <a:noFill/>
            </a:ln>
          </p:spPr>
        </p:pic>
      </p:grpSp>
      <p:grpSp>
        <p:nvGrpSpPr>
          <p:cNvPr id="24" name="Google Shape;24;p3"/>
          <p:cNvGrpSpPr/>
          <p:nvPr/>
        </p:nvGrpSpPr>
        <p:grpSpPr>
          <a:xfrm>
            <a:off x="0" y="236950"/>
            <a:ext cx="8859700" cy="0"/>
            <a:chOff x="0" y="236950"/>
            <a:chExt cx="8859700" cy="0"/>
          </a:xfrm>
        </p:grpSpPr>
        <p:cxnSp>
          <p:nvCxnSpPr>
            <p:cNvPr id="25" name="Google Shape;25;p3"/>
            <p:cNvCxnSpPr/>
            <p:nvPr/>
          </p:nvCxnSpPr>
          <p:spPr>
            <a:xfrm>
              <a:off x="0" y="236950"/>
              <a:ext cx="8349900" cy="0"/>
            </a:xfrm>
            <a:prstGeom prst="straightConnector1">
              <a:avLst/>
            </a:prstGeom>
            <a:noFill/>
            <a:ln cap="flat" cmpd="sng" w="9525">
              <a:solidFill>
                <a:schemeClr val="dk1"/>
              </a:solidFill>
              <a:prstDash val="solid"/>
              <a:round/>
              <a:headEnd len="med" w="med" type="none"/>
              <a:tailEnd len="med" w="med" type="none"/>
            </a:ln>
          </p:spPr>
        </p:cxnSp>
        <p:cxnSp>
          <p:nvCxnSpPr>
            <p:cNvPr id="26" name="Google Shape;26;p3"/>
            <p:cNvCxnSpPr/>
            <p:nvPr/>
          </p:nvCxnSpPr>
          <p:spPr>
            <a:xfrm>
              <a:off x="8405325" y="236950"/>
              <a:ext cx="276000" cy="0"/>
            </a:xfrm>
            <a:prstGeom prst="straightConnector1">
              <a:avLst/>
            </a:prstGeom>
            <a:noFill/>
            <a:ln cap="flat" cmpd="sng" w="9525">
              <a:solidFill>
                <a:schemeClr val="dk1"/>
              </a:solidFill>
              <a:prstDash val="solid"/>
              <a:round/>
              <a:headEnd len="med" w="med" type="none"/>
              <a:tailEnd len="med" w="med" type="none"/>
            </a:ln>
          </p:spPr>
        </p:cxnSp>
        <p:cxnSp>
          <p:nvCxnSpPr>
            <p:cNvPr id="27" name="Google Shape;27;p3"/>
            <p:cNvCxnSpPr/>
            <p:nvPr/>
          </p:nvCxnSpPr>
          <p:spPr>
            <a:xfrm>
              <a:off x="8721700" y="236950"/>
              <a:ext cx="138000" cy="0"/>
            </a:xfrm>
            <a:prstGeom prst="straightConnector1">
              <a:avLst/>
            </a:prstGeom>
            <a:noFill/>
            <a:ln cap="flat" cmpd="sng" w="9525">
              <a:solidFill>
                <a:schemeClr val="dk1"/>
              </a:solidFill>
              <a:prstDash val="solid"/>
              <a:round/>
              <a:headEnd len="med" w="med" type="none"/>
              <a:tailEnd len="med" w="med" type="none"/>
            </a:ln>
          </p:spPr>
        </p:cxnSp>
      </p:grpSp>
      <p:sp>
        <p:nvSpPr>
          <p:cNvPr id="28" name="Google Shape;28;p3"/>
          <p:cNvSpPr txBox="1"/>
          <p:nvPr>
            <p:ph type="title"/>
          </p:nvPr>
        </p:nvSpPr>
        <p:spPr>
          <a:xfrm>
            <a:off x="713225" y="2692275"/>
            <a:ext cx="4661100" cy="1341300"/>
          </a:xfrm>
          <a:prstGeom prst="rect">
            <a:avLst/>
          </a:prstGeom>
        </p:spPr>
        <p:txBody>
          <a:bodyPr anchorCtr="0" anchor="b" bIns="91425" lIns="91425" spcFirstLastPara="1" rIns="91425" wrap="square" tIns="91425">
            <a:noAutofit/>
          </a:bodyPr>
          <a:lstStyle>
            <a:lvl1pPr lvl="0">
              <a:spcBef>
                <a:spcPts val="0"/>
              </a:spcBef>
              <a:spcAft>
                <a:spcPts val="0"/>
              </a:spcAft>
              <a:buSzPts val="3900"/>
              <a:buNone/>
              <a:defRPr sz="3900"/>
            </a:lvl1pPr>
            <a:lvl2pPr lvl="1" algn="ctr">
              <a:spcBef>
                <a:spcPts val="0"/>
              </a:spcBef>
              <a:spcAft>
                <a:spcPts val="0"/>
              </a:spcAft>
              <a:buSzPts val="3900"/>
              <a:buNone/>
              <a:defRPr sz="3900"/>
            </a:lvl2pPr>
            <a:lvl3pPr lvl="2" algn="ctr">
              <a:spcBef>
                <a:spcPts val="0"/>
              </a:spcBef>
              <a:spcAft>
                <a:spcPts val="0"/>
              </a:spcAft>
              <a:buSzPts val="3900"/>
              <a:buNone/>
              <a:defRPr sz="3900"/>
            </a:lvl3pPr>
            <a:lvl4pPr lvl="3" algn="ctr">
              <a:spcBef>
                <a:spcPts val="0"/>
              </a:spcBef>
              <a:spcAft>
                <a:spcPts val="0"/>
              </a:spcAft>
              <a:buSzPts val="3900"/>
              <a:buNone/>
              <a:defRPr sz="3900"/>
            </a:lvl4pPr>
            <a:lvl5pPr lvl="4" algn="ctr">
              <a:spcBef>
                <a:spcPts val="0"/>
              </a:spcBef>
              <a:spcAft>
                <a:spcPts val="0"/>
              </a:spcAft>
              <a:buSzPts val="3900"/>
              <a:buNone/>
              <a:defRPr sz="3900"/>
            </a:lvl5pPr>
            <a:lvl6pPr lvl="5" algn="ctr">
              <a:spcBef>
                <a:spcPts val="0"/>
              </a:spcBef>
              <a:spcAft>
                <a:spcPts val="0"/>
              </a:spcAft>
              <a:buSzPts val="3900"/>
              <a:buNone/>
              <a:defRPr sz="3900"/>
            </a:lvl6pPr>
            <a:lvl7pPr lvl="6" algn="ctr">
              <a:spcBef>
                <a:spcPts val="0"/>
              </a:spcBef>
              <a:spcAft>
                <a:spcPts val="0"/>
              </a:spcAft>
              <a:buSzPts val="3900"/>
              <a:buNone/>
              <a:defRPr sz="3900"/>
            </a:lvl7pPr>
            <a:lvl8pPr lvl="7" algn="ctr">
              <a:spcBef>
                <a:spcPts val="0"/>
              </a:spcBef>
              <a:spcAft>
                <a:spcPts val="0"/>
              </a:spcAft>
              <a:buSzPts val="3900"/>
              <a:buNone/>
              <a:defRPr sz="3900"/>
            </a:lvl8pPr>
            <a:lvl9pPr lvl="8" algn="ctr">
              <a:spcBef>
                <a:spcPts val="0"/>
              </a:spcBef>
              <a:spcAft>
                <a:spcPts val="0"/>
              </a:spcAft>
              <a:buSzPts val="3900"/>
              <a:buNone/>
              <a:defRPr sz="3900"/>
            </a:lvl9pPr>
          </a:lstStyle>
          <a:p/>
        </p:txBody>
      </p:sp>
      <p:sp>
        <p:nvSpPr>
          <p:cNvPr id="29" name="Google Shape;29;p3"/>
          <p:cNvSpPr txBox="1"/>
          <p:nvPr>
            <p:ph hasCustomPrompt="1" idx="2" type="title"/>
          </p:nvPr>
        </p:nvSpPr>
        <p:spPr>
          <a:xfrm>
            <a:off x="3501425" y="1109925"/>
            <a:ext cx="1872900" cy="10485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60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0" name="Google Shape;30;p3"/>
          <p:cNvSpPr/>
          <p:nvPr>
            <p:ph idx="3" type="pic"/>
          </p:nvPr>
        </p:nvSpPr>
        <p:spPr>
          <a:xfrm>
            <a:off x="5650550" y="539500"/>
            <a:ext cx="2780100" cy="4093500"/>
          </a:xfrm>
          <a:prstGeom prst="rect">
            <a:avLst/>
          </a:prstGeom>
          <a:noFill/>
          <a:ln>
            <a:noFill/>
          </a:ln>
          <a:effectLst>
            <a:outerShdw blurRad="100013" rotWithShape="0" algn="bl" dir="5100000" dist="28575">
              <a:schemeClr val="dk1">
                <a:alpha val="50000"/>
              </a:schemeClr>
            </a:outerShdw>
          </a:effectLst>
        </p:spPr>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253" name="Shape 253"/>
        <p:cNvGrpSpPr/>
        <p:nvPr/>
      </p:nvGrpSpPr>
      <p:grpSpPr>
        <a:xfrm>
          <a:off x="0" y="0"/>
          <a:ext cx="0" cy="0"/>
          <a:chOff x="0" y="0"/>
          <a:chExt cx="0" cy="0"/>
        </a:xfrm>
      </p:grpSpPr>
      <p:pic>
        <p:nvPicPr>
          <p:cNvPr id="254" name="Google Shape;254;p21"/>
          <p:cNvPicPr preferRelativeResize="0"/>
          <p:nvPr/>
        </p:nvPicPr>
        <p:blipFill rotWithShape="1">
          <a:blip r:embed="rId2">
            <a:alphaModFix amt="65000"/>
          </a:blip>
          <a:srcRect b="0" l="0" r="0" t="0"/>
          <a:stretch/>
        </p:blipFill>
        <p:spPr>
          <a:xfrm>
            <a:off x="0" y="0"/>
            <a:ext cx="9144000" cy="5143500"/>
          </a:xfrm>
          <a:prstGeom prst="rect">
            <a:avLst/>
          </a:prstGeom>
          <a:noFill/>
          <a:ln>
            <a:noFill/>
          </a:ln>
        </p:spPr>
      </p:pic>
      <p:grpSp>
        <p:nvGrpSpPr>
          <p:cNvPr id="255" name="Google Shape;255;p21"/>
          <p:cNvGrpSpPr/>
          <p:nvPr/>
        </p:nvGrpSpPr>
        <p:grpSpPr>
          <a:xfrm>
            <a:off x="-1058850" y="-581975"/>
            <a:ext cx="10194449" cy="6407099"/>
            <a:chOff x="-1058850" y="-581975"/>
            <a:chExt cx="10194449" cy="6407099"/>
          </a:xfrm>
        </p:grpSpPr>
        <p:pic>
          <p:nvPicPr>
            <p:cNvPr id="256" name="Google Shape;256;p21"/>
            <p:cNvPicPr preferRelativeResize="0"/>
            <p:nvPr/>
          </p:nvPicPr>
          <p:blipFill rotWithShape="1">
            <a:blip r:embed="rId3">
              <a:alphaModFix amt="70000"/>
            </a:blip>
            <a:srcRect b="28196" l="30644" r="30644" t="28196"/>
            <a:stretch/>
          </p:blipFill>
          <p:spPr>
            <a:xfrm>
              <a:off x="-1058850" y="-581975"/>
              <a:ext cx="1991099" cy="2242949"/>
            </a:xfrm>
            <a:prstGeom prst="rect">
              <a:avLst/>
            </a:prstGeom>
            <a:noFill/>
            <a:ln>
              <a:noFill/>
            </a:ln>
          </p:spPr>
        </p:pic>
        <p:pic>
          <p:nvPicPr>
            <p:cNvPr id="257" name="Google Shape;257;p21"/>
            <p:cNvPicPr preferRelativeResize="0"/>
            <p:nvPr/>
          </p:nvPicPr>
          <p:blipFill rotWithShape="1">
            <a:blip r:embed="rId3">
              <a:alphaModFix amt="70000"/>
            </a:blip>
            <a:srcRect b="28196" l="30644" r="30644" t="28196"/>
            <a:stretch/>
          </p:blipFill>
          <p:spPr>
            <a:xfrm>
              <a:off x="1553950" y="4390450"/>
              <a:ext cx="1273574" cy="1434675"/>
            </a:xfrm>
            <a:prstGeom prst="rect">
              <a:avLst/>
            </a:prstGeom>
            <a:noFill/>
            <a:ln>
              <a:noFill/>
            </a:ln>
          </p:spPr>
        </p:pic>
        <p:pic>
          <p:nvPicPr>
            <p:cNvPr id="258" name="Google Shape;258;p21"/>
            <p:cNvPicPr preferRelativeResize="0"/>
            <p:nvPr/>
          </p:nvPicPr>
          <p:blipFill rotWithShape="1">
            <a:blip r:embed="rId3">
              <a:alphaModFix amt="70000"/>
            </a:blip>
            <a:srcRect b="28196" l="30644" r="30644" t="28196"/>
            <a:stretch/>
          </p:blipFill>
          <p:spPr>
            <a:xfrm>
              <a:off x="8430774" y="1273125"/>
              <a:ext cx="704824" cy="793976"/>
            </a:xfrm>
            <a:prstGeom prst="rect">
              <a:avLst/>
            </a:prstGeom>
            <a:noFill/>
            <a:ln>
              <a:noFill/>
            </a:ln>
          </p:spPr>
        </p:pic>
      </p:grpSp>
      <p:sp>
        <p:nvSpPr>
          <p:cNvPr id="259" name="Google Shape;259;p21"/>
          <p:cNvSpPr txBox="1"/>
          <p:nvPr>
            <p:ph hasCustomPrompt="1" type="title"/>
          </p:nvPr>
        </p:nvSpPr>
        <p:spPr>
          <a:xfrm>
            <a:off x="4579800" y="3423500"/>
            <a:ext cx="3492600" cy="768900"/>
          </a:xfrm>
          <a:prstGeom prst="rect">
            <a:avLst/>
          </a:prstGeom>
          <a:noFill/>
        </p:spPr>
        <p:txBody>
          <a:bodyPr anchorCtr="0" anchor="b" bIns="91425" lIns="91425" spcFirstLastPara="1" rIns="91425" wrap="square" tIns="91425">
            <a:noAutofit/>
          </a:bodyPr>
          <a:lstStyle>
            <a:lvl1pPr lvl="0" rtl="0" algn="r">
              <a:spcBef>
                <a:spcPts val="0"/>
              </a:spcBef>
              <a:spcAft>
                <a:spcPts val="0"/>
              </a:spcAft>
              <a:buClr>
                <a:schemeClr val="lt1"/>
              </a:buClr>
              <a:buSzPts val="4500"/>
              <a:buNone/>
              <a:defRPr sz="4500">
                <a:solidFill>
                  <a:schemeClr val="lt1"/>
                </a:solidFill>
              </a:defRPr>
            </a:lvl1pPr>
            <a:lvl2pPr lvl="1" rtl="0" algn="ctr">
              <a:spcBef>
                <a:spcPts val="0"/>
              </a:spcBef>
              <a:spcAft>
                <a:spcPts val="0"/>
              </a:spcAft>
              <a:buClr>
                <a:schemeClr val="lt1"/>
              </a:buClr>
              <a:buSzPts val="4500"/>
              <a:buNone/>
              <a:defRPr sz="4500">
                <a:solidFill>
                  <a:schemeClr val="lt1"/>
                </a:solidFill>
              </a:defRPr>
            </a:lvl2pPr>
            <a:lvl3pPr lvl="2" rtl="0" algn="ctr">
              <a:spcBef>
                <a:spcPts val="0"/>
              </a:spcBef>
              <a:spcAft>
                <a:spcPts val="0"/>
              </a:spcAft>
              <a:buClr>
                <a:schemeClr val="lt1"/>
              </a:buClr>
              <a:buSzPts val="4500"/>
              <a:buNone/>
              <a:defRPr sz="4500">
                <a:solidFill>
                  <a:schemeClr val="lt1"/>
                </a:solidFill>
              </a:defRPr>
            </a:lvl3pPr>
            <a:lvl4pPr lvl="3" rtl="0" algn="ctr">
              <a:spcBef>
                <a:spcPts val="0"/>
              </a:spcBef>
              <a:spcAft>
                <a:spcPts val="0"/>
              </a:spcAft>
              <a:buClr>
                <a:schemeClr val="lt1"/>
              </a:buClr>
              <a:buSzPts val="4500"/>
              <a:buNone/>
              <a:defRPr sz="4500">
                <a:solidFill>
                  <a:schemeClr val="lt1"/>
                </a:solidFill>
              </a:defRPr>
            </a:lvl4pPr>
            <a:lvl5pPr lvl="4" rtl="0" algn="ctr">
              <a:spcBef>
                <a:spcPts val="0"/>
              </a:spcBef>
              <a:spcAft>
                <a:spcPts val="0"/>
              </a:spcAft>
              <a:buClr>
                <a:schemeClr val="lt1"/>
              </a:buClr>
              <a:buSzPts val="4500"/>
              <a:buNone/>
              <a:defRPr sz="4500">
                <a:solidFill>
                  <a:schemeClr val="lt1"/>
                </a:solidFill>
              </a:defRPr>
            </a:lvl5pPr>
            <a:lvl6pPr lvl="5" rtl="0" algn="ctr">
              <a:spcBef>
                <a:spcPts val="0"/>
              </a:spcBef>
              <a:spcAft>
                <a:spcPts val="0"/>
              </a:spcAft>
              <a:buClr>
                <a:schemeClr val="lt1"/>
              </a:buClr>
              <a:buSzPts val="4500"/>
              <a:buNone/>
              <a:defRPr sz="4500">
                <a:solidFill>
                  <a:schemeClr val="lt1"/>
                </a:solidFill>
              </a:defRPr>
            </a:lvl6pPr>
            <a:lvl7pPr lvl="6" rtl="0" algn="ctr">
              <a:spcBef>
                <a:spcPts val="0"/>
              </a:spcBef>
              <a:spcAft>
                <a:spcPts val="0"/>
              </a:spcAft>
              <a:buClr>
                <a:schemeClr val="lt1"/>
              </a:buClr>
              <a:buSzPts val="4500"/>
              <a:buNone/>
              <a:defRPr sz="4500">
                <a:solidFill>
                  <a:schemeClr val="lt1"/>
                </a:solidFill>
              </a:defRPr>
            </a:lvl7pPr>
            <a:lvl8pPr lvl="7" rtl="0" algn="ctr">
              <a:spcBef>
                <a:spcPts val="0"/>
              </a:spcBef>
              <a:spcAft>
                <a:spcPts val="0"/>
              </a:spcAft>
              <a:buClr>
                <a:schemeClr val="lt1"/>
              </a:buClr>
              <a:buSzPts val="4500"/>
              <a:buNone/>
              <a:defRPr sz="4500">
                <a:solidFill>
                  <a:schemeClr val="lt1"/>
                </a:solidFill>
              </a:defRPr>
            </a:lvl8pPr>
            <a:lvl9pPr lvl="8" rtl="0" algn="ctr">
              <a:spcBef>
                <a:spcPts val="0"/>
              </a:spcBef>
              <a:spcAft>
                <a:spcPts val="0"/>
              </a:spcAft>
              <a:buClr>
                <a:schemeClr val="lt1"/>
              </a:buClr>
              <a:buSzPts val="4500"/>
              <a:buNone/>
              <a:defRPr sz="4500">
                <a:solidFill>
                  <a:schemeClr val="lt1"/>
                </a:solidFill>
              </a:defRPr>
            </a:lvl9pPr>
          </a:lstStyle>
          <a:p>
            <a:r>
              <a:t>xx%</a:t>
            </a:r>
          </a:p>
        </p:txBody>
      </p:sp>
      <p:sp>
        <p:nvSpPr>
          <p:cNvPr id="260" name="Google Shape;260;p21"/>
          <p:cNvSpPr txBox="1"/>
          <p:nvPr>
            <p:ph idx="1" type="subTitle"/>
          </p:nvPr>
        </p:nvSpPr>
        <p:spPr>
          <a:xfrm>
            <a:off x="4579800" y="4192397"/>
            <a:ext cx="3492600" cy="411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1600"/>
              <a:buNone/>
              <a:defRPr sz="1600">
                <a:solidFill>
                  <a:schemeClr val="dk1"/>
                </a:solidFill>
              </a:defRPr>
            </a:lvl1pPr>
            <a:lvl2pPr lvl="1" rtl="0" algn="ctr">
              <a:lnSpc>
                <a:spcPct val="100000"/>
              </a:lnSpc>
              <a:spcBef>
                <a:spcPts val="0"/>
              </a:spcBef>
              <a:spcAft>
                <a:spcPts val="0"/>
              </a:spcAft>
              <a:buClr>
                <a:schemeClr val="dk1"/>
              </a:buClr>
              <a:buSzPts val="1600"/>
              <a:buNone/>
              <a:defRPr sz="1600">
                <a:solidFill>
                  <a:schemeClr val="dk1"/>
                </a:solidFill>
              </a:defRPr>
            </a:lvl2pPr>
            <a:lvl3pPr lvl="2" rtl="0" algn="ctr">
              <a:lnSpc>
                <a:spcPct val="100000"/>
              </a:lnSpc>
              <a:spcBef>
                <a:spcPts val="0"/>
              </a:spcBef>
              <a:spcAft>
                <a:spcPts val="0"/>
              </a:spcAft>
              <a:buClr>
                <a:schemeClr val="dk1"/>
              </a:buClr>
              <a:buSzPts val="1600"/>
              <a:buNone/>
              <a:defRPr sz="1600">
                <a:solidFill>
                  <a:schemeClr val="dk1"/>
                </a:solidFill>
              </a:defRPr>
            </a:lvl3pPr>
            <a:lvl4pPr lvl="3" rtl="0" algn="ctr">
              <a:lnSpc>
                <a:spcPct val="100000"/>
              </a:lnSpc>
              <a:spcBef>
                <a:spcPts val="0"/>
              </a:spcBef>
              <a:spcAft>
                <a:spcPts val="0"/>
              </a:spcAft>
              <a:buClr>
                <a:schemeClr val="dk1"/>
              </a:buClr>
              <a:buSzPts val="1600"/>
              <a:buNone/>
              <a:defRPr sz="1600">
                <a:solidFill>
                  <a:schemeClr val="dk1"/>
                </a:solidFill>
              </a:defRPr>
            </a:lvl4pPr>
            <a:lvl5pPr lvl="4" rtl="0" algn="ctr">
              <a:lnSpc>
                <a:spcPct val="100000"/>
              </a:lnSpc>
              <a:spcBef>
                <a:spcPts val="0"/>
              </a:spcBef>
              <a:spcAft>
                <a:spcPts val="0"/>
              </a:spcAft>
              <a:buClr>
                <a:schemeClr val="dk1"/>
              </a:buClr>
              <a:buSzPts val="1600"/>
              <a:buNone/>
              <a:defRPr sz="1600">
                <a:solidFill>
                  <a:schemeClr val="dk1"/>
                </a:solidFill>
              </a:defRPr>
            </a:lvl5pPr>
            <a:lvl6pPr lvl="5" rtl="0" algn="ctr">
              <a:lnSpc>
                <a:spcPct val="100000"/>
              </a:lnSpc>
              <a:spcBef>
                <a:spcPts val="0"/>
              </a:spcBef>
              <a:spcAft>
                <a:spcPts val="0"/>
              </a:spcAft>
              <a:buClr>
                <a:schemeClr val="dk1"/>
              </a:buClr>
              <a:buSzPts val="1600"/>
              <a:buNone/>
              <a:defRPr sz="1600">
                <a:solidFill>
                  <a:schemeClr val="dk1"/>
                </a:solidFill>
              </a:defRPr>
            </a:lvl6pPr>
            <a:lvl7pPr lvl="6" rtl="0" algn="ctr">
              <a:lnSpc>
                <a:spcPct val="100000"/>
              </a:lnSpc>
              <a:spcBef>
                <a:spcPts val="0"/>
              </a:spcBef>
              <a:spcAft>
                <a:spcPts val="0"/>
              </a:spcAft>
              <a:buClr>
                <a:schemeClr val="dk1"/>
              </a:buClr>
              <a:buSzPts val="1600"/>
              <a:buNone/>
              <a:defRPr sz="1600">
                <a:solidFill>
                  <a:schemeClr val="dk1"/>
                </a:solidFill>
              </a:defRPr>
            </a:lvl7pPr>
            <a:lvl8pPr lvl="7" rtl="0" algn="ctr">
              <a:lnSpc>
                <a:spcPct val="100000"/>
              </a:lnSpc>
              <a:spcBef>
                <a:spcPts val="0"/>
              </a:spcBef>
              <a:spcAft>
                <a:spcPts val="0"/>
              </a:spcAft>
              <a:buClr>
                <a:schemeClr val="dk1"/>
              </a:buClr>
              <a:buSzPts val="1600"/>
              <a:buNone/>
              <a:defRPr sz="1600">
                <a:solidFill>
                  <a:schemeClr val="dk1"/>
                </a:solidFill>
              </a:defRPr>
            </a:lvl8pPr>
            <a:lvl9pPr lvl="8" rtl="0" algn="ctr">
              <a:lnSpc>
                <a:spcPct val="100000"/>
              </a:lnSpc>
              <a:spcBef>
                <a:spcPts val="0"/>
              </a:spcBef>
              <a:spcAft>
                <a:spcPts val="0"/>
              </a:spcAft>
              <a:buClr>
                <a:schemeClr val="dk1"/>
              </a:buClr>
              <a:buSzPts val="1600"/>
              <a:buNone/>
              <a:defRPr sz="1600">
                <a:solidFill>
                  <a:schemeClr val="dk1"/>
                </a:solidFill>
              </a:defRPr>
            </a:lvl9pPr>
          </a:lstStyle>
          <a:p/>
        </p:txBody>
      </p:sp>
      <p:sp>
        <p:nvSpPr>
          <p:cNvPr id="261" name="Google Shape;261;p21"/>
          <p:cNvSpPr txBox="1"/>
          <p:nvPr>
            <p:ph hasCustomPrompt="1" idx="2" type="title"/>
          </p:nvPr>
        </p:nvSpPr>
        <p:spPr>
          <a:xfrm>
            <a:off x="4579800" y="539489"/>
            <a:ext cx="3492600" cy="768900"/>
          </a:xfrm>
          <a:prstGeom prst="rect">
            <a:avLst/>
          </a:prstGeom>
          <a:noFill/>
        </p:spPr>
        <p:txBody>
          <a:bodyPr anchorCtr="0" anchor="b" bIns="91425" lIns="91425" spcFirstLastPara="1" rIns="91425" wrap="square" tIns="91425">
            <a:noAutofit/>
          </a:bodyPr>
          <a:lstStyle>
            <a:lvl1pPr lvl="0" rtl="0" algn="r">
              <a:spcBef>
                <a:spcPts val="0"/>
              </a:spcBef>
              <a:spcAft>
                <a:spcPts val="0"/>
              </a:spcAft>
              <a:buClr>
                <a:schemeClr val="lt1"/>
              </a:buClr>
              <a:buSzPts val="4500"/>
              <a:buNone/>
              <a:defRPr sz="4500">
                <a:solidFill>
                  <a:schemeClr val="lt1"/>
                </a:solidFill>
              </a:defRPr>
            </a:lvl1pPr>
            <a:lvl2pPr lvl="1" rtl="0" algn="ctr">
              <a:spcBef>
                <a:spcPts val="0"/>
              </a:spcBef>
              <a:spcAft>
                <a:spcPts val="0"/>
              </a:spcAft>
              <a:buClr>
                <a:schemeClr val="lt1"/>
              </a:buClr>
              <a:buSzPts val="4500"/>
              <a:buNone/>
              <a:defRPr sz="4500">
                <a:solidFill>
                  <a:schemeClr val="lt1"/>
                </a:solidFill>
              </a:defRPr>
            </a:lvl2pPr>
            <a:lvl3pPr lvl="2" rtl="0" algn="ctr">
              <a:spcBef>
                <a:spcPts val="0"/>
              </a:spcBef>
              <a:spcAft>
                <a:spcPts val="0"/>
              </a:spcAft>
              <a:buClr>
                <a:schemeClr val="lt1"/>
              </a:buClr>
              <a:buSzPts val="4500"/>
              <a:buNone/>
              <a:defRPr sz="4500">
                <a:solidFill>
                  <a:schemeClr val="lt1"/>
                </a:solidFill>
              </a:defRPr>
            </a:lvl3pPr>
            <a:lvl4pPr lvl="3" rtl="0" algn="ctr">
              <a:spcBef>
                <a:spcPts val="0"/>
              </a:spcBef>
              <a:spcAft>
                <a:spcPts val="0"/>
              </a:spcAft>
              <a:buClr>
                <a:schemeClr val="lt1"/>
              </a:buClr>
              <a:buSzPts val="4500"/>
              <a:buNone/>
              <a:defRPr sz="4500">
                <a:solidFill>
                  <a:schemeClr val="lt1"/>
                </a:solidFill>
              </a:defRPr>
            </a:lvl4pPr>
            <a:lvl5pPr lvl="4" rtl="0" algn="ctr">
              <a:spcBef>
                <a:spcPts val="0"/>
              </a:spcBef>
              <a:spcAft>
                <a:spcPts val="0"/>
              </a:spcAft>
              <a:buClr>
                <a:schemeClr val="lt1"/>
              </a:buClr>
              <a:buSzPts val="4500"/>
              <a:buNone/>
              <a:defRPr sz="4500">
                <a:solidFill>
                  <a:schemeClr val="lt1"/>
                </a:solidFill>
              </a:defRPr>
            </a:lvl5pPr>
            <a:lvl6pPr lvl="5" rtl="0" algn="ctr">
              <a:spcBef>
                <a:spcPts val="0"/>
              </a:spcBef>
              <a:spcAft>
                <a:spcPts val="0"/>
              </a:spcAft>
              <a:buClr>
                <a:schemeClr val="lt1"/>
              </a:buClr>
              <a:buSzPts val="4500"/>
              <a:buNone/>
              <a:defRPr sz="4500">
                <a:solidFill>
                  <a:schemeClr val="lt1"/>
                </a:solidFill>
              </a:defRPr>
            </a:lvl6pPr>
            <a:lvl7pPr lvl="6" rtl="0" algn="ctr">
              <a:spcBef>
                <a:spcPts val="0"/>
              </a:spcBef>
              <a:spcAft>
                <a:spcPts val="0"/>
              </a:spcAft>
              <a:buClr>
                <a:schemeClr val="lt1"/>
              </a:buClr>
              <a:buSzPts val="4500"/>
              <a:buNone/>
              <a:defRPr sz="4500">
                <a:solidFill>
                  <a:schemeClr val="lt1"/>
                </a:solidFill>
              </a:defRPr>
            </a:lvl7pPr>
            <a:lvl8pPr lvl="7" rtl="0" algn="ctr">
              <a:spcBef>
                <a:spcPts val="0"/>
              </a:spcBef>
              <a:spcAft>
                <a:spcPts val="0"/>
              </a:spcAft>
              <a:buClr>
                <a:schemeClr val="lt1"/>
              </a:buClr>
              <a:buSzPts val="4500"/>
              <a:buNone/>
              <a:defRPr sz="4500">
                <a:solidFill>
                  <a:schemeClr val="lt1"/>
                </a:solidFill>
              </a:defRPr>
            </a:lvl8pPr>
            <a:lvl9pPr lvl="8" rtl="0" algn="ctr">
              <a:spcBef>
                <a:spcPts val="0"/>
              </a:spcBef>
              <a:spcAft>
                <a:spcPts val="0"/>
              </a:spcAft>
              <a:buClr>
                <a:schemeClr val="lt1"/>
              </a:buClr>
              <a:buSzPts val="4500"/>
              <a:buNone/>
              <a:defRPr sz="4500">
                <a:solidFill>
                  <a:schemeClr val="lt1"/>
                </a:solidFill>
              </a:defRPr>
            </a:lvl9pPr>
          </a:lstStyle>
          <a:p>
            <a:r>
              <a:t>xx%</a:t>
            </a:r>
          </a:p>
        </p:txBody>
      </p:sp>
      <p:sp>
        <p:nvSpPr>
          <p:cNvPr id="262" name="Google Shape;262;p21"/>
          <p:cNvSpPr txBox="1"/>
          <p:nvPr>
            <p:ph idx="3" type="subTitle"/>
          </p:nvPr>
        </p:nvSpPr>
        <p:spPr>
          <a:xfrm>
            <a:off x="4579800" y="1308401"/>
            <a:ext cx="3492600" cy="411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1600"/>
              <a:buNone/>
              <a:defRPr sz="1600">
                <a:solidFill>
                  <a:schemeClr val="dk1"/>
                </a:solidFill>
              </a:defRPr>
            </a:lvl1pPr>
            <a:lvl2pPr lvl="1" rtl="0" algn="ctr">
              <a:lnSpc>
                <a:spcPct val="100000"/>
              </a:lnSpc>
              <a:spcBef>
                <a:spcPts val="0"/>
              </a:spcBef>
              <a:spcAft>
                <a:spcPts val="0"/>
              </a:spcAft>
              <a:buClr>
                <a:schemeClr val="dk1"/>
              </a:buClr>
              <a:buSzPts val="1600"/>
              <a:buNone/>
              <a:defRPr sz="1600">
                <a:solidFill>
                  <a:schemeClr val="dk1"/>
                </a:solidFill>
              </a:defRPr>
            </a:lvl2pPr>
            <a:lvl3pPr lvl="2" rtl="0" algn="ctr">
              <a:lnSpc>
                <a:spcPct val="100000"/>
              </a:lnSpc>
              <a:spcBef>
                <a:spcPts val="0"/>
              </a:spcBef>
              <a:spcAft>
                <a:spcPts val="0"/>
              </a:spcAft>
              <a:buClr>
                <a:schemeClr val="dk1"/>
              </a:buClr>
              <a:buSzPts val="1600"/>
              <a:buNone/>
              <a:defRPr sz="1600">
                <a:solidFill>
                  <a:schemeClr val="dk1"/>
                </a:solidFill>
              </a:defRPr>
            </a:lvl3pPr>
            <a:lvl4pPr lvl="3" rtl="0" algn="ctr">
              <a:lnSpc>
                <a:spcPct val="100000"/>
              </a:lnSpc>
              <a:spcBef>
                <a:spcPts val="0"/>
              </a:spcBef>
              <a:spcAft>
                <a:spcPts val="0"/>
              </a:spcAft>
              <a:buClr>
                <a:schemeClr val="dk1"/>
              </a:buClr>
              <a:buSzPts val="1600"/>
              <a:buNone/>
              <a:defRPr sz="1600">
                <a:solidFill>
                  <a:schemeClr val="dk1"/>
                </a:solidFill>
              </a:defRPr>
            </a:lvl4pPr>
            <a:lvl5pPr lvl="4" rtl="0" algn="ctr">
              <a:lnSpc>
                <a:spcPct val="100000"/>
              </a:lnSpc>
              <a:spcBef>
                <a:spcPts val="0"/>
              </a:spcBef>
              <a:spcAft>
                <a:spcPts val="0"/>
              </a:spcAft>
              <a:buClr>
                <a:schemeClr val="dk1"/>
              </a:buClr>
              <a:buSzPts val="1600"/>
              <a:buNone/>
              <a:defRPr sz="1600">
                <a:solidFill>
                  <a:schemeClr val="dk1"/>
                </a:solidFill>
              </a:defRPr>
            </a:lvl5pPr>
            <a:lvl6pPr lvl="5" rtl="0" algn="ctr">
              <a:lnSpc>
                <a:spcPct val="100000"/>
              </a:lnSpc>
              <a:spcBef>
                <a:spcPts val="0"/>
              </a:spcBef>
              <a:spcAft>
                <a:spcPts val="0"/>
              </a:spcAft>
              <a:buClr>
                <a:schemeClr val="dk1"/>
              </a:buClr>
              <a:buSzPts val="1600"/>
              <a:buNone/>
              <a:defRPr sz="1600">
                <a:solidFill>
                  <a:schemeClr val="dk1"/>
                </a:solidFill>
              </a:defRPr>
            </a:lvl6pPr>
            <a:lvl7pPr lvl="6" rtl="0" algn="ctr">
              <a:lnSpc>
                <a:spcPct val="100000"/>
              </a:lnSpc>
              <a:spcBef>
                <a:spcPts val="0"/>
              </a:spcBef>
              <a:spcAft>
                <a:spcPts val="0"/>
              </a:spcAft>
              <a:buClr>
                <a:schemeClr val="dk1"/>
              </a:buClr>
              <a:buSzPts val="1600"/>
              <a:buNone/>
              <a:defRPr sz="1600">
                <a:solidFill>
                  <a:schemeClr val="dk1"/>
                </a:solidFill>
              </a:defRPr>
            </a:lvl7pPr>
            <a:lvl8pPr lvl="7" rtl="0" algn="ctr">
              <a:lnSpc>
                <a:spcPct val="100000"/>
              </a:lnSpc>
              <a:spcBef>
                <a:spcPts val="0"/>
              </a:spcBef>
              <a:spcAft>
                <a:spcPts val="0"/>
              </a:spcAft>
              <a:buClr>
                <a:schemeClr val="dk1"/>
              </a:buClr>
              <a:buSzPts val="1600"/>
              <a:buNone/>
              <a:defRPr sz="1600">
                <a:solidFill>
                  <a:schemeClr val="dk1"/>
                </a:solidFill>
              </a:defRPr>
            </a:lvl8pPr>
            <a:lvl9pPr lvl="8" rtl="0" algn="ctr">
              <a:lnSpc>
                <a:spcPct val="100000"/>
              </a:lnSpc>
              <a:spcBef>
                <a:spcPts val="0"/>
              </a:spcBef>
              <a:spcAft>
                <a:spcPts val="0"/>
              </a:spcAft>
              <a:buClr>
                <a:schemeClr val="dk1"/>
              </a:buClr>
              <a:buSzPts val="1600"/>
              <a:buNone/>
              <a:defRPr sz="1600">
                <a:solidFill>
                  <a:schemeClr val="dk1"/>
                </a:solidFill>
              </a:defRPr>
            </a:lvl9pPr>
          </a:lstStyle>
          <a:p/>
        </p:txBody>
      </p:sp>
      <p:sp>
        <p:nvSpPr>
          <p:cNvPr id="263" name="Google Shape;263;p21"/>
          <p:cNvSpPr txBox="1"/>
          <p:nvPr>
            <p:ph hasCustomPrompt="1" idx="4" type="title"/>
          </p:nvPr>
        </p:nvSpPr>
        <p:spPr>
          <a:xfrm>
            <a:off x="4579800" y="1981500"/>
            <a:ext cx="3492600" cy="768900"/>
          </a:xfrm>
          <a:prstGeom prst="rect">
            <a:avLst/>
          </a:prstGeom>
          <a:noFill/>
        </p:spPr>
        <p:txBody>
          <a:bodyPr anchorCtr="0" anchor="b" bIns="91425" lIns="91425" spcFirstLastPara="1" rIns="91425" wrap="square" tIns="91425">
            <a:noAutofit/>
          </a:bodyPr>
          <a:lstStyle>
            <a:lvl1pPr lvl="0" rtl="0" algn="r">
              <a:spcBef>
                <a:spcPts val="0"/>
              </a:spcBef>
              <a:spcAft>
                <a:spcPts val="0"/>
              </a:spcAft>
              <a:buClr>
                <a:schemeClr val="lt1"/>
              </a:buClr>
              <a:buSzPts val="4500"/>
              <a:buNone/>
              <a:defRPr sz="4500">
                <a:solidFill>
                  <a:schemeClr val="lt1"/>
                </a:solidFill>
              </a:defRPr>
            </a:lvl1pPr>
            <a:lvl2pPr lvl="1" rtl="0" algn="ctr">
              <a:spcBef>
                <a:spcPts val="0"/>
              </a:spcBef>
              <a:spcAft>
                <a:spcPts val="0"/>
              </a:spcAft>
              <a:buClr>
                <a:schemeClr val="lt1"/>
              </a:buClr>
              <a:buSzPts val="4500"/>
              <a:buNone/>
              <a:defRPr sz="4500">
                <a:solidFill>
                  <a:schemeClr val="lt1"/>
                </a:solidFill>
              </a:defRPr>
            </a:lvl2pPr>
            <a:lvl3pPr lvl="2" rtl="0" algn="ctr">
              <a:spcBef>
                <a:spcPts val="0"/>
              </a:spcBef>
              <a:spcAft>
                <a:spcPts val="0"/>
              </a:spcAft>
              <a:buClr>
                <a:schemeClr val="lt1"/>
              </a:buClr>
              <a:buSzPts val="4500"/>
              <a:buNone/>
              <a:defRPr sz="4500">
                <a:solidFill>
                  <a:schemeClr val="lt1"/>
                </a:solidFill>
              </a:defRPr>
            </a:lvl3pPr>
            <a:lvl4pPr lvl="3" rtl="0" algn="ctr">
              <a:spcBef>
                <a:spcPts val="0"/>
              </a:spcBef>
              <a:spcAft>
                <a:spcPts val="0"/>
              </a:spcAft>
              <a:buClr>
                <a:schemeClr val="lt1"/>
              </a:buClr>
              <a:buSzPts val="4500"/>
              <a:buNone/>
              <a:defRPr sz="4500">
                <a:solidFill>
                  <a:schemeClr val="lt1"/>
                </a:solidFill>
              </a:defRPr>
            </a:lvl4pPr>
            <a:lvl5pPr lvl="4" rtl="0" algn="ctr">
              <a:spcBef>
                <a:spcPts val="0"/>
              </a:spcBef>
              <a:spcAft>
                <a:spcPts val="0"/>
              </a:spcAft>
              <a:buClr>
                <a:schemeClr val="lt1"/>
              </a:buClr>
              <a:buSzPts val="4500"/>
              <a:buNone/>
              <a:defRPr sz="4500">
                <a:solidFill>
                  <a:schemeClr val="lt1"/>
                </a:solidFill>
              </a:defRPr>
            </a:lvl5pPr>
            <a:lvl6pPr lvl="5" rtl="0" algn="ctr">
              <a:spcBef>
                <a:spcPts val="0"/>
              </a:spcBef>
              <a:spcAft>
                <a:spcPts val="0"/>
              </a:spcAft>
              <a:buClr>
                <a:schemeClr val="lt1"/>
              </a:buClr>
              <a:buSzPts val="4500"/>
              <a:buNone/>
              <a:defRPr sz="4500">
                <a:solidFill>
                  <a:schemeClr val="lt1"/>
                </a:solidFill>
              </a:defRPr>
            </a:lvl6pPr>
            <a:lvl7pPr lvl="6" rtl="0" algn="ctr">
              <a:spcBef>
                <a:spcPts val="0"/>
              </a:spcBef>
              <a:spcAft>
                <a:spcPts val="0"/>
              </a:spcAft>
              <a:buClr>
                <a:schemeClr val="lt1"/>
              </a:buClr>
              <a:buSzPts val="4500"/>
              <a:buNone/>
              <a:defRPr sz="4500">
                <a:solidFill>
                  <a:schemeClr val="lt1"/>
                </a:solidFill>
              </a:defRPr>
            </a:lvl7pPr>
            <a:lvl8pPr lvl="7" rtl="0" algn="ctr">
              <a:spcBef>
                <a:spcPts val="0"/>
              </a:spcBef>
              <a:spcAft>
                <a:spcPts val="0"/>
              </a:spcAft>
              <a:buClr>
                <a:schemeClr val="lt1"/>
              </a:buClr>
              <a:buSzPts val="4500"/>
              <a:buNone/>
              <a:defRPr sz="4500">
                <a:solidFill>
                  <a:schemeClr val="lt1"/>
                </a:solidFill>
              </a:defRPr>
            </a:lvl8pPr>
            <a:lvl9pPr lvl="8" rtl="0" algn="ctr">
              <a:spcBef>
                <a:spcPts val="0"/>
              </a:spcBef>
              <a:spcAft>
                <a:spcPts val="0"/>
              </a:spcAft>
              <a:buClr>
                <a:schemeClr val="lt1"/>
              </a:buClr>
              <a:buSzPts val="4500"/>
              <a:buNone/>
              <a:defRPr sz="4500">
                <a:solidFill>
                  <a:schemeClr val="lt1"/>
                </a:solidFill>
              </a:defRPr>
            </a:lvl9pPr>
          </a:lstStyle>
          <a:p>
            <a:r>
              <a:t>xx%</a:t>
            </a:r>
          </a:p>
        </p:txBody>
      </p:sp>
      <p:sp>
        <p:nvSpPr>
          <p:cNvPr id="264" name="Google Shape;264;p21"/>
          <p:cNvSpPr txBox="1"/>
          <p:nvPr>
            <p:ph idx="5" type="subTitle"/>
          </p:nvPr>
        </p:nvSpPr>
        <p:spPr>
          <a:xfrm>
            <a:off x="4579800" y="2750397"/>
            <a:ext cx="3492600" cy="411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1600"/>
              <a:buNone/>
              <a:defRPr sz="1600">
                <a:solidFill>
                  <a:schemeClr val="dk1"/>
                </a:solidFill>
              </a:defRPr>
            </a:lvl1pPr>
            <a:lvl2pPr lvl="1" rtl="0" algn="ctr">
              <a:lnSpc>
                <a:spcPct val="100000"/>
              </a:lnSpc>
              <a:spcBef>
                <a:spcPts val="0"/>
              </a:spcBef>
              <a:spcAft>
                <a:spcPts val="0"/>
              </a:spcAft>
              <a:buClr>
                <a:schemeClr val="dk1"/>
              </a:buClr>
              <a:buSzPts val="1600"/>
              <a:buNone/>
              <a:defRPr sz="1600">
                <a:solidFill>
                  <a:schemeClr val="dk1"/>
                </a:solidFill>
              </a:defRPr>
            </a:lvl2pPr>
            <a:lvl3pPr lvl="2" rtl="0" algn="ctr">
              <a:lnSpc>
                <a:spcPct val="100000"/>
              </a:lnSpc>
              <a:spcBef>
                <a:spcPts val="0"/>
              </a:spcBef>
              <a:spcAft>
                <a:spcPts val="0"/>
              </a:spcAft>
              <a:buClr>
                <a:schemeClr val="dk1"/>
              </a:buClr>
              <a:buSzPts val="1600"/>
              <a:buNone/>
              <a:defRPr sz="1600">
                <a:solidFill>
                  <a:schemeClr val="dk1"/>
                </a:solidFill>
              </a:defRPr>
            </a:lvl3pPr>
            <a:lvl4pPr lvl="3" rtl="0" algn="ctr">
              <a:lnSpc>
                <a:spcPct val="100000"/>
              </a:lnSpc>
              <a:spcBef>
                <a:spcPts val="0"/>
              </a:spcBef>
              <a:spcAft>
                <a:spcPts val="0"/>
              </a:spcAft>
              <a:buClr>
                <a:schemeClr val="dk1"/>
              </a:buClr>
              <a:buSzPts val="1600"/>
              <a:buNone/>
              <a:defRPr sz="1600">
                <a:solidFill>
                  <a:schemeClr val="dk1"/>
                </a:solidFill>
              </a:defRPr>
            </a:lvl4pPr>
            <a:lvl5pPr lvl="4" rtl="0" algn="ctr">
              <a:lnSpc>
                <a:spcPct val="100000"/>
              </a:lnSpc>
              <a:spcBef>
                <a:spcPts val="0"/>
              </a:spcBef>
              <a:spcAft>
                <a:spcPts val="0"/>
              </a:spcAft>
              <a:buClr>
                <a:schemeClr val="dk1"/>
              </a:buClr>
              <a:buSzPts val="1600"/>
              <a:buNone/>
              <a:defRPr sz="1600">
                <a:solidFill>
                  <a:schemeClr val="dk1"/>
                </a:solidFill>
              </a:defRPr>
            </a:lvl5pPr>
            <a:lvl6pPr lvl="5" rtl="0" algn="ctr">
              <a:lnSpc>
                <a:spcPct val="100000"/>
              </a:lnSpc>
              <a:spcBef>
                <a:spcPts val="0"/>
              </a:spcBef>
              <a:spcAft>
                <a:spcPts val="0"/>
              </a:spcAft>
              <a:buClr>
                <a:schemeClr val="dk1"/>
              </a:buClr>
              <a:buSzPts val="1600"/>
              <a:buNone/>
              <a:defRPr sz="1600">
                <a:solidFill>
                  <a:schemeClr val="dk1"/>
                </a:solidFill>
              </a:defRPr>
            </a:lvl6pPr>
            <a:lvl7pPr lvl="6" rtl="0" algn="ctr">
              <a:lnSpc>
                <a:spcPct val="100000"/>
              </a:lnSpc>
              <a:spcBef>
                <a:spcPts val="0"/>
              </a:spcBef>
              <a:spcAft>
                <a:spcPts val="0"/>
              </a:spcAft>
              <a:buClr>
                <a:schemeClr val="dk1"/>
              </a:buClr>
              <a:buSzPts val="1600"/>
              <a:buNone/>
              <a:defRPr sz="1600">
                <a:solidFill>
                  <a:schemeClr val="dk1"/>
                </a:solidFill>
              </a:defRPr>
            </a:lvl7pPr>
            <a:lvl8pPr lvl="7" rtl="0" algn="ctr">
              <a:lnSpc>
                <a:spcPct val="100000"/>
              </a:lnSpc>
              <a:spcBef>
                <a:spcPts val="0"/>
              </a:spcBef>
              <a:spcAft>
                <a:spcPts val="0"/>
              </a:spcAft>
              <a:buClr>
                <a:schemeClr val="dk1"/>
              </a:buClr>
              <a:buSzPts val="1600"/>
              <a:buNone/>
              <a:defRPr sz="1600">
                <a:solidFill>
                  <a:schemeClr val="dk1"/>
                </a:solidFill>
              </a:defRPr>
            </a:lvl8pPr>
            <a:lvl9pPr lvl="8" rtl="0" algn="ctr">
              <a:lnSpc>
                <a:spcPct val="100000"/>
              </a:lnSpc>
              <a:spcBef>
                <a:spcPts val="0"/>
              </a:spcBef>
              <a:spcAft>
                <a:spcPts val="0"/>
              </a:spcAft>
              <a:buClr>
                <a:schemeClr val="dk1"/>
              </a:buClr>
              <a:buSzPts val="1600"/>
              <a:buNone/>
              <a:defRPr sz="1600">
                <a:solidFill>
                  <a:schemeClr val="dk1"/>
                </a:solidFill>
              </a:defRPr>
            </a:lvl9pPr>
          </a:lstStyle>
          <a:p/>
        </p:txBody>
      </p:sp>
      <p:grpSp>
        <p:nvGrpSpPr>
          <p:cNvPr id="265" name="Google Shape;265;p21"/>
          <p:cNvGrpSpPr/>
          <p:nvPr/>
        </p:nvGrpSpPr>
        <p:grpSpPr>
          <a:xfrm>
            <a:off x="0" y="236950"/>
            <a:ext cx="8859700" cy="0"/>
            <a:chOff x="0" y="236950"/>
            <a:chExt cx="8859700" cy="0"/>
          </a:xfrm>
        </p:grpSpPr>
        <p:cxnSp>
          <p:nvCxnSpPr>
            <p:cNvPr id="266" name="Google Shape;266;p21"/>
            <p:cNvCxnSpPr/>
            <p:nvPr/>
          </p:nvCxnSpPr>
          <p:spPr>
            <a:xfrm>
              <a:off x="0" y="236950"/>
              <a:ext cx="8349900" cy="0"/>
            </a:xfrm>
            <a:prstGeom prst="straightConnector1">
              <a:avLst/>
            </a:prstGeom>
            <a:noFill/>
            <a:ln cap="flat" cmpd="sng" w="9525">
              <a:solidFill>
                <a:schemeClr val="dk1"/>
              </a:solidFill>
              <a:prstDash val="solid"/>
              <a:round/>
              <a:headEnd len="med" w="med" type="none"/>
              <a:tailEnd len="med" w="med" type="none"/>
            </a:ln>
          </p:spPr>
        </p:cxnSp>
        <p:cxnSp>
          <p:nvCxnSpPr>
            <p:cNvPr id="267" name="Google Shape;267;p21"/>
            <p:cNvCxnSpPr/>
            <p:nvPr/>
          </p:nvCxnSpPr>
          <p:spPr>
            <a:xfrm>
              <a:off x="8405325" y="236950"/>
              <a:ext cx="276000" cy="0"/>
            </a:xfrm>
            <a:prstGeom prst="straightConnector1">
              <a:avLst/>
            </a:prstGeom>
            <a:noFill/>
            <a:ln cap="flat" cmpd="sng" w="9525">
              <a:solidFill>
                <a:schemeClr val="dk1"/>
              </a:solidFill>
              <a:prstDash val="solid"/>
              <a:round/>
              <a:headEnd len="med" w="med" type="none"/>
              <a:tailEnd len="med" w="med" type="none"/>
            </a:ln>
          </p:spPr>
        </p:cxnSp>
        <p:cxnSp>
          <p:nvCxnSpPr>
            <p:cNvPr id="268" name="Google Shape;268;p21"/>
            <p:cNvCxnSpPr/>
            <p:nvPr/>
          </p:nvCxnSpPr>
          <p:spPr>
            <a:xfrm>
              <a:off x="8721700" y="236950"/>
              <a:ext cx="1380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269" name="Shape 269"/>
        <p:cNvGrpSpPr/>
        <p:nvPr/>
      </p:nvGrpSpPr>
      <p:grpSpPr>
        <a:xfrm>
          <a:off x="0" y="0"/>
          <a:ext cx="0" cy="0"/>
          <a:chOff x="0" y="0"/>
          <a:chExt cx="0" cy="0"/>
        </a:xfrm>
      </p:grpSpPr>
      <p:pic>
        <p:nvPicPr>
          <p:cNvPr id="270" name="Google Shape;270;p22"/>
          <p:cNvPicPr preferRelativeResize="0"/>
          <p:nvPr/>
        </p:nvPicPr>
        <p:blipFill rotWithShape="1">
          <a:blip r:embed="rId2">
            <a:alphaModFix amt="65000"/>
          </a:blip>
          <a:srcRect b="0" l="0" r="0" t="0"/>
          <a:stretch/>
        </p:blipFill>
        <p:spPr>
          <a:xfrm flipH="1" rot="10800000">
            <a:off x="0" y="0"/>
            <a:ext cx="9144000" cy="5143500"/>
          </a:xfrm>
          <a:prstGeom prst="rect">
            <a:avLst/>
          </a:prstGeom>
          <a:noFill/>
          <a:ln>
            <a:noFill/>
          </a:ln>
        </p:spPr>
      </p:pic>
      <p:grpSp>
        <p:nvGrpSpPr>
          <p:cNvPr id="271" name="Google Shape;271;p22"/>
          <p:cNvGrpSpPr/>
          <p:nvPr/>
        </p:nvGrpSpPr>
        <p:grpSpPr>
          <a:xfrm flipH="1" rot="10800000">
            <a:off x="-900650" y="-480387"/>
            <a:ext cx="7530949" cy="4360812"/>
            <a:chOff x="-900650" y="1279200"/>
            <a:chExt cx="7530949" cy="4360812"/>
          </a:xfrm>
        </p:grpSpPr>
        <p:pic>
          <p:nvPicPr>
            <p:cNvPr id="272" name="Google Shape;272;p22"/>
            <p:cNvPicPr preferRelativeResize="0"/>
            <p:nvPr/>
          </p:nvPicPr>
          <p:blipFill rotWithShape="1">
            <a:blip r:embed="rId3">
              <a:alphaModFix amt="70000"/>
            </a:blip>
            <a:srcRect b="28196" l="30644" r="30644" t="28196"/>
            <a:stretch/>
          </p:blipFill>
          <p:spPr>
            <a:xfrm>
              <a:off x="-900650" y="1279200"/>
              <a:ext cx="1991099" cy="2242949"/>
            </a:xfrm>
            <a:prstGeom prst="rect">
              <a:avLst/>
            </a:prstGeom>
            <a:noFill/>
            <a:ln>
              <a:noFill/>
            </a:ln>
          </p:spPr>
        </p:pic>
        <p:pic>
          <p:nvPicPr>
            <p:cNvPr id="273" name="Google Shape;273;p22"/>
            <p:cNvPicPr preferRelativeResize="0"/>
            <p:nvPr/>
          </p:nvPicPr>
          <p:blipFill rotWithShape="1">
            <a:blip r:embed="rId3">
              <a:alphaModFix amt="70000"/>
            </a:blip>
            <a:srcRect b="28196" l="30644" r="30644" t="28196"/>
            <a:stretch/>
          </p:blipFill>
          <p:spPr>
            <a:xfrm>
              <a:off x="5356725" y="4205337"/>
              <a:ext cx="1273574" cy="1434675"/>
            </a:xfrm>
            <a:prstGeom prst="rect">
              <a:avLst/>
            </a:prstGeom>
            <a:noFill/>
            <a:ln>
              <a:noFill/>
            </a:ln>
          </p:spPr>
        </p:pic>
      </p:grpSp>
      <p:grpSp>
        <p:nvGrpSpPr>
          <p:cNvPr id="274" name="Google Shape;274;p22"/>
          <p:cNvGrpSpPr/>
          <p:nvPr/>
        </p:nvGrpSpPr>
        <p:grpSpPr>
          <a:xfrm>
            <a:off x="0" y="236950"/>
            <a:ext cx="8859700" cy="0"/>
            <a:chOff x="0" y="236950"/>
            <a:chExt cx="8859700" cy="0"/>
          </a:xfrm>
        </p:grpSpPr>
        <p:cxnSp>
          <p:nvCxnSpPr>
            <p:cNvPr id="275" name="Google Shape;275;p22"/>
            <p:cNvCxnSpPr/>
            <p:nvPr/>
          </p:nvCxnSpPr>
          <p:spPr>
            <a:xfrm>
              <a:off x="0" y="236950"/>
              <a:ext cx="8349900" cy="0"/>
            </a:xfrm>
            <a:prstGeom prst="straightConnector1">
              <a:avLst/>
            </a:prstGeom>
            <a:noFill/>
            <a:ln cap="flat" cmpd="sng" w="9525">
              <a:solidFill>
                <a:schemeClr val="dk1"/>
              </a:solidFill>
              <a:prstDash val="solid"/>
              <a:round/>
              <a:headEnd len="med" w="med" type="none"/>
              <a:tailEnd len="med" w="med" type="none"/>
            </a:ln>
          </p:spPr>
        </p:cxnSp>
        <p:cxnSp>
          <p:nvCxnSpPr>
            <p:cNvPr id="276" name="Google Shape;276;p22"/>
            <p:cNvCxnSpPr/>
            <p:nvPr/>
          </p:nvCxnSpPr>
          <p:spPr>
            <a:xfrm>
              <a:off x="8405325" y="236950"/>
              <a:ext cx="276000" cy="0"/>
            </a:xfrm>
            <a:prstGeom prst="straightConnector1">
              <a:avLst/>
            </a:prstGeom>
            <a:noFill/>
            <a:ln cap="flat" cmpd="sng" w="9525">
              <a:solidFill>
                <a:schemeClr val="dk1"/>
              </a:solidFill>
              <a:prstDash val="solid"/>
              <a:round/>
              <a:headEnd len="med" w="med" type="none"/>
              <a:tailEnd len="med" w="med" type="none"/>
            </a:ln>
          </p:spPr>
        </p:cxnSp>
        <p:cxnSp>
          <p:nvCxnSpPr>
            <p:cNvPr id="277" name="Google Shape;277;p22"/>
            <p:cNvCxnSpPr/>
            <p:nvPr/>
          </p:nvCxnSpPr>
          <p:spPr>
            <a:xfrm>
              <a:off x="8721700" y="236950"/>
              <a:ext cx="138000" cy="0"/>
            </a:xfrm>
            <a:prstGeom prst="straightConnector1">
              <a:avLst/>
            </a:prstGeom>
            <a:noFill/>
            <a:ln cap="flat" cmpd="sng" w="9525">
              <a:solidFill>
                <a:schemeClr val="dk1"/>
              </a:solidFill>
              <a:prstDash val="solid"/>
              <a:round/>
              <a:headEnd len="med" w="med" type="none"/>
              <a:tailEnd len="med" w="med" type="none"/>
            </a:ln>
          </p:spPr>
        </p:cxnSp>
      </p:grpSp>
      <p:sp>
        <p:nvSpPr>
          <p:cNvPr id="278" name="Google Shape;278;p22"/>
          <p:cNvSpPr txBox="1"/>
          <p:nvPr>
            <p:ph type="title"/>
          </p:nvPr>
        </p:nvSpPr>
        <p:spPr>
          <a:xfrm>
            <a:off x="713225" y="539500"/>
            <a:ext cx="4210500" cy="1058700"/>
          </a:xfrm>
          <a:prstGeom prst="rect">
            <a:avLst/>
          </a:prstGeom>
        </p:spPr>
        <p:txBody>
          <a:bodyPr anchorCtr="0" anchor="b" bIns="91425" lIns="91425" spcFirstLastPara="1" rIns="91425" wrap="square" tIns="91425">
            <a:noAutofit/>
          </a:bodyPr>
          <a:lstStyle>
            <a:lvl1pPr lvl="0" rtl="0">
              <a:spcBef>
                <a:spcPts val="0"/>
              </a:spcBef>
              <a:spcAft>
                <a:spcPts val="0"/>
              </a:spcAft>
              <a:buSzPts val="6000"/>
              <a:buNone/>
              <a:defRPr sz="6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p:txBody>
      </p:sp>
      <p:sp>
        <p:nvSpPr>
          <p:cNvPr id="279" name="Google Shape;279;p22"/>
          <p:cNvSpPr txBox="1"/>
          <p:nvPr>
            <p:ph idx="1" type="subTitle"/>
          </p:nvPr>
        </p:nvSpPr>
        <p:spPr>
          <a:xfrm>
            <a:off x="713227" y="1592100"/>
            <a:ext cx="4210500" cy="844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
        <p:nvSpPr>
          <p:cNvPr id="280" name="Google Shape;280;p22"/>
          <p:cNvSpPr txBox="1"/>
          <p:nvPr/>
        </p:nvSpPr>
        <p:spPr>
          <a:xfrm>
            <a:off x="713225" y="3611950"/>
            <a:ext cx="4353300" cy="47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100">
                <a:solidFill>
                  <a:schemeClr val="dk1"/>
                </a:solidFill>
                <a:latin typeface="Barlow"/>
                <a:ea typeface="Barlow"/>
                <a:cs typeface="Barlow"/>
                <a:sym typeface="Barlow"/>
              </a:rPr>
              <a:t>CREDITS:</a:t>
            </a:r>
            <a:r>
              <a:rPr lang="en" sz="1100">
                <a:solidFill>
                  <a:schemeClr val="dk1"/>
                </a:solidFill>
                <a:latin typeface="Barlow"/>
                <a:ea typeface="Barlow"/>
                <a:cs typeface="Barlow"/>
                <a:sym typeface="Barlow"/>
              </a:rPr>
              <a:t> This presentation template was created by </a:t>
            </a:r>
            <a:r>
              <a:rPr b="1" lang="en" sz="1100" u="sng">
                <a:solidFill>
                  <a:schemeClr val="dk1"/>
                </a:solidFill>
                <a:latin typeface="Barlow"/>
                <a:ea typeface="Barlow"/>
                <a:cs typeface="Barlow"/>
                <a:sym typeface="Barlow"/>
                <a:hlinkClick r:id="rId4">
                  <a:extLst>
                    <a:ext uri="{A12FA001-AC4F-418D-AE19-62706E023703}">
                      <ahyp:hlinkClr val="tx"/>
                    </a:ext>
                  </a:extLst>
                </a:hlinkClick>
              </a:rPr>
              <a:t>Slidesgo</a:t>
            </a:r>
            <a:r>
              <a:rPr lang="en" sz="1100">
                <a:solidFill>
                  <a:schemeClr val="dk1"/>
                </a:solidFill>
                <a:latin typeface="Barlow"/>
                <a:ea typeface="Barlow"/>
                <a:cs typeface="Barlow"/>
                <a:sym typeface="Barlow"/>
              </a:rPr>
              <a:t>, and includes icons by </a:t>
            </a:r>
            <a:r>
              <a:rPr b="1" lang="en" sz="1100" u="sng">
                <a:solidFill>
                  <a:schemeClr val="dk1"/>
                </a:solidFill>
                <a:latin typeface="Barlow"/>
                <a:ea typeface="Barlow"/>
                <a:cs typeface="Barlow"/>
                <a:sym typeface="Barlow"/>
                <a:hlinkClick r:id="rId5">
                  <a:extLst>
                    <a:ext uri="{A12FA001-AC4F-418D-AE19-62706E023703}">
                      <ahyp:hlinkClr val="tx"/>
                    </a:ext>
                  </a:extLst>
                </a:hlinkClick>
              </a:rPr>
              <a:t>Flaticon</a:t>
            </a:r>
            <a:r>
              <a:rPr lang="en" sz="1100">
                <a:solidFill>
                  <a:schemeClr val="dk1"/>
                </a:solidFill>
                <a:latin typeface="Barlow"/>
                <a:ea typeface="Barlow"/>
                <a:cs typeface="Barlow"/>
                <a:sym typeface="Barlow"/>
              </a:rPr>
              <a:t>, and infographics &amp; images by </a:t>
            </a:r>
            <a:r>
              <a:rPr b="1" lang="en" sz="1100" u="sng">
                <a:solidFill>
                  <a:schemeClr val="dk1"/>
                </a:solidFill>
                <a:latin typeface="Barlow"/>
                <a:ea typeface="Barlow"/>
                <a:cs typeface="Barlow"/>
                <a:sym typeface="Barlow"/>
                <a:hlinkClick r:id="rId6">
                  <a:extLst>
                    <a:ext uri="{A12FA001-AC4F-418D-AE19-62706E023703}">
                      <ahyp:hlinkClr val="tx"/>
                    </a:ext>
                  </a:extLst>
                </a:hlinkClick>
              </a:rPr>
              <a:t>Freepik</a:t>
            </a:r>
            <a:r>
              <a:rPr lang="en" sz="1100" u="sng">
                <a:solidFill>
                  <a:schemeClr val="dk1"/>
                </a:solidFill>
                <a:latin typeface="Barlow"/>
                <a:ea typeface="Barlow"/>
                <a:cs typeface="Barlow"/>
                <a:sym typeface="Barlow"/>
              </a:rPr>
              <a:t> </a:t>
            </a:r>
            <a:endParaRPr b="1" sz="1100" u="sng">
              <a:solidFill>
                <a:schemeClr val="dk1"/>
              </a:solidFill>
              <a:latin typeface="Barlow"/>
              <a:ea typeface="Barlow"/>
              <a:cs typeface="Barlow"/>
              <a:sym typeface="Barlow"/>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281" name="Shape 281"/>
        <p:cNvGrpSpPr/>
        <p:nvPr/>
      </p:nvGrpSpPr>
      <p:grpSpPr>
        <a:xfrm>
          <a:off x="0" y="0"/>
          <a:ext cx="0" cy="0"/>
          <a:chOff x="0" y="0"/>
          <a:chExt cx="0" cy="0"/>
        </a:xfrm>
      </p:grpSpPr>
      <p:pic>
        <p:nvPicPr>
          <p:cNvPr id="282" name="Google Shape;282;p23"/>
          <p:cNvPicPr preferRelativeResize="0"/>
          <p:nvPr/>
        </p:nvPicPr>
        <p:blipFill rotWithShape="1">
          <a:blip r:embed="rId2">
            <a:alphaModFix amt="65000"/>
          </a:blip>
          <a:srcRect b="0" l="0" r="0" t="0"/>
          <a:stretch/>
        </p:blipFill>
        <p:spPr>
          <a:xfrm flipH="1" rot="10800000">
            <a:off x="0" y="0"/>
            <a:ext cx="9144000" cy="5143500"/>
          </a:xfrm>
          <a:prstGeom prst="rect">
            <a:avLst/>
          </a:prstGeom>
          <a:noFill/>
          <a:ln>
            <a:noFill/>
          </a:ln>
        </p:spPr>
      </p:pic>
      <p:grpSp>
        <p:nvGrpSpPr>
          <p:cNvPr id="283" name="Google Shape;283;p23"/>
          <p:cNvGrpSpPr/>
          <p:nvPr/>
        </p:nvGrpSpPr>
        <p:grpSpPr>
          <a:xfrm>
            <a:off x="0" y="236950"/>
            <a:ext cx="8859700" cy="0"/>
            <a:chOff x="0" y="236950"/>
            <a:chExt cx="8859700" cy="0"/>
          </a:xfrm>
        </p:grpSpPr>
        <p:cxnSp>
          <p:nvCxnSpPr>
            <p:cNvPr id="284" name="Google Shape;284;p23"/>
            <p:cNvCxnSpPr/>
            <p:nvPr/>
          </p:nvCxnSpPr>
          <p:spPr>
            <a:xfrm>
              <a:off x="0" y="236950"/>
              <a:ext cx="8349900" cy="0"/>
            </a:xfrm>
            <a:prstGeom prst="straightConnector1">
              <a:avLst/>
            </a:prstGeom>
            <a:noFill/>
            <a:ln cap="flat" cmpd="sng" w="9525">
              <a:solidFill>
                <a:schemeClr val="dk1"/>
              </a:solidFill>
              <a:prstDash val="solid"/>
              <a:round/>
              <a:headEnd len="med" w="med" type="none"/>
              <a:tailEnd len="med" w="med" type="none"/>
            </a:ln>
          </p:spPr>
        </p:cxnSp>
        <p:cxnSp>
          <p:nvCxnSpPr>
            <p:cNvPr id="285" name="Google Shape;285;p23"/>
            <p:cNvCxnSpPr/>
            <p:nvPr/>
          </p:nvCxnSpPr>
          <p:spPr>
            <a:xfrm>
              <a:off x="8405325" y="236950"/>
              <a:ext cx="276000" cy="0"/>
            </a:xfrm>
            <a:prstGeom prst="straightConnector1">
              <a:avLst/>
            </a:prstGeom>
            <a:noFill/>
            <a:ln cap="flat" cmpd="sng" w="9525">
              <a:solidFill>
                <a:schemeClr val="dk1"/>
              </a:solidFill>
              <a:prstDash val="solid"/>
              <a:round/>
              <a:headEnd len="med" w="med" type="none"/>
              <a:tailEnd len="med" w="med" type="none"/>
            </a:ln>
          </p:spPr>
        </p:cxnSp>
        <p:cxnSp>
          <p:nvCxnSpPr>
            <p:cNvPr id="286" name="Google Shape;286;p23"/>
            <p:cNvCxnSpPr/>
            <p:nvPr/>
          </p:nvCxnSpPr>
          <p:spPr>
            <a:xfrm>
              <a:off x="8721700" y="236950"/>
              <a:ext cx="138000" cy="0"/>
            </a:xfrm>
            <a:prstGeom prst="straightConnector1">
              <a:avLst/>
            </a:prstGeom>
            <a:noFill/>
            <a:ln cap="flat" cmpd="sng" w="9525">
              <a:solidFill>
                <a:schemeClr val="dk1"/>
              </a:solidFill>
              <a:prstDash val="solid"/>
              <a:round/>
              <a:headEnd len="med" w="med" type="none"/>
              <a:tailEnd len="med" w="med" type="none"/>
            </a:ln>
          </p:spPr>
        </p:cxnSp>
      </p:grpSp>
      <p:grpSp>
        <p:nvGrpSpPr>
          <p:cNvPr id="287" name="Google Shape;287;p23"/>
          <p:cNvGrpSpPr/>
          <p:nvPr/>
        </p:nvGrpSpPr>
        <p:grpSpPr>
          <a:xfrm>
            <a:off x="-833250" y="1038550"/>
            <a:ext cx="9789648" cy="4786574"/>
            <a:chOff x="-833250" y="1038550"/>
            <a:chExt cx="9789648" cy="4786574"/>
          </a:xfrm>
        </p:grpSpPr>
        <p:pic>
          <p:nvPicPr>
            <p:cNvPr id="288" name="Google Shape;288;p23"/>
            <p:cNvPicPr preferRelativeResize="0"/>
            <p:nvPr/>
          </p:nvPicPr>
          <p:blipFill rotWithShape="1">
            <a:blip r:embed="rId3">
              <a:alphaModFix amt="70000"/>
            </a:blip>
            <a:srcRect b="28196" l="30644" r="30644" t="28196"/>
            <a:stretch/>
          </p:blipFill>
          <p:spPr>
            <a:xfrm>
              <a:off x="-833250" y="1207125"/>
              <a:ext cx="1390751" cy="1566675"/>
            </a:xfrm>
            <a:prstGeom prst="rect">
              <a:avLst/>
            </a:prstGeom>
            <a:noFill/>
            <a:ln>
              <a:noFill/>
            </a:ln>
          </p:spPr>
        </p:pic>
        <p:pic>
          <p:nvPicPr>
            <p:cNvPr id="289" name="Google Shape;289;p23"/>
            <p:cNvPicPr preferRelativeResize="0"/>
            <p:nvPr/>
          </p:nvPicPr>
          <p:blipFill rotWithShape="1">
            <a:blip r:embed="rId3">
              <a:alphaModFix amt="70000"/>
            </a:blip>
            <a:srcRect b="28196" l="30644" r="30644" t="28196"/>
            <a:stretch/>
          </p:blipFill>
          <p:spPr>
            <a:xfrm>
              <a:off x="7627325" y="4390450"/>
              <a:ext cx="1273574" cy="1434675"/>
            </a:xfrm>
            <a:prstGeom prst="rect">
              <a:avLst/>
            </a:prstGeom>
            <a:noFill/>
            <a:ln>
              <a:noFill/>
            </a:ln>
          </p:spPr>
        </p:pic>
        <p:pic>
          <p:nvPicPr>
            <p:cNvPr id="290" name="Google Shape;290;p23"/>
            <p:cNvPicPr preferRelativeResize="0"/>
            <p:nvPr/>
          </p:nvPicPr>
          <p:blipFill rotWithShape="1">
            <a:blip r:embed="rId3">
              <a:alphaModFix amt="70000"/>
            </a:blip>
            <a:srcRect b="28196" l="30644" r="30644" t="28196"/>
            <a:stretch/>
          </p:blipFill>
          <p:spPr>
            <a:xfrm>
              <a:off x="8595875" y="1038550"/>
              <a:ext cx="360523" cy="406126"/>
            </a:xfrm>
            <a:prstGeom prst="rect">
              <a:avLst/>
            </a:prstGeom>
            <a:noFill/>
            <a:ln>
              <a:noFill/>
            </a:ln>
          </p:spPr>
        </p:pic>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291" name="Shape 291"/>
        <p:cNvGrpSpPr/>
        <p:nvPr/>
      </p:nvGrpSpPr>
      <p:grpSpPr>
        <a:xfrm>
          <a:off x="0" y="0"/>
          <a:ext cx="0" cy="0"/>
          <a:chOff x="0" y="0"/>
          <a:chExt cx="0" cy="0"/>
        </a:xfrm>
      </p:grpSpPr>
      <p:pic>
        <p:nvPicPr>
          <p:cNvPr id="292" name="Google Shape;292;p24"/>
          <p:cNvPicPr preferRelativeResize="0"/>
          <p:nvPr/>
        </p:nvPicPr>
        <p:blipFill>
          <a:blip r:embed="rId2">
            <a:alphaModFix amt="65000"/>
          </a:blip>
          <a:stretch>
            <a:fillRect/>
          </a:stretch>
        </p:blipFill>
        <p:spPr>
          <a:xfrm flipH="1">
            <a:off x="0" y="0"/>
            <a:ext cx="9144000" cy="5143500"/>
          </a:xfrm>
          <a:prstGeom prst="rect">
            <a:avLst/>
          </a:prstGeom>
          <a:noFill/>
          <a:ln>
            <a:noFill/>
          </a:ln>
        </p:spPr>
      </p:pic>
      <p:grpSp>
        <p:nvGrpSpPr>
          <p:cNvPr id="293" name="Google Shape;293;p24"/>
          <p:cNvGrpSpPr/>
          <p:nvPr/>
        </p:nvGrpSpPr>
        <p:grpSpPr>
          <a:xfrm>
            <a:off x="0" y="236950"/>
            <a:ext cx="8859700" cy="0"/>
            <a:chOff x="0" y="236950"/>
            <a:chExt cx="8859700" cy="0"/>
          </a:xfrm>
        </p:grpSpPr>
        <p:cxnSp>
          <p:nvCxnSpPr>
            <p:cNvPr id="294" name="Google Shape;294;p24"/>
            <p:cNvCxnSpPr/>
            <p:nvPr/>
          </p:nvCxnSpPr>
          <p:spPr>
            <a:xfrm>
              <a:off x="0" y="236950"/>
              <a:ext cx="8349900" cy="0"/>
            </a:xfrm>
            <a:prstGeom prst="straightConnector1">
              <a:avLst/>
            </a:prstGeom>
            <a:noFill/>
            <a:ln cap="flat" cmpd="sng" w="9525">
              <a:solidFill>
                <a:schemeClr val="dk1"/>
              </a:solidFill>
              <a:prstDash val="solid"/>
              <a:round/>
              <a:headEnd len="med" w="med" type="none"/>
              <a:tailEnd len="med" w="med" type="none"/>
            </a:ln>
          </p:spPr>
        </p:cxnSp>
        <p:cxnSp>
          <p:nvCxnSpPr>
            <p:cNvPr id="295" name="Google Shape;295;p24"/>
            <p:cNvCxnSpPr/>
            <p:nvPr/>
          </p:nvCxnSpPr>
          <p:spPr>
            <a:xfrm>
              <a:off x="8405325" y="236950"/>
              <a:ext cx="276000" cy="0"/>
            </a:xfrm>
            <a:prstGeom prst="straightConnector1">
              <a:avLst/>
            </a:prstGeom>
            <a:noFill/>
            <a:ln cap="flat" cmpd="sng" w="9525">
              <a:solidFill>
                <a:schemeClr val="dk1"/>
              </a:solidFill>
              <a:prstDash val="solid"/>
              <a:round/>
              <a:headEnd len="med" w="med" type="none"/>
              <a:tailEnd len="med" w="med" type="none"/>
            </a:ln>
          </p:spPr>
        </p:cxnSp>
        <p:cxnSp>
          <p:nvCxnSpPr>
            <p:cNvPr id="296" name="Google Shape;296;p24"/>
            <p:cNvCxnSpPr/>
            <p:nvPr/>
          </p:nvCxnSpPr>
          <p:spPr>
            <a:xfrm>
              <a:off x="8721700" y="236950"/>
              <a:ext cx="138000" cy="0"/>
            </a:xfrm>
            <a:prstGeom prst="straightConnector1">
              <a:avLst/>
            </a:prstGeom>
            <a:noFill/>
            <a:ln cap="flat" cmpd="sng" w="9525">
              <a:solidFill>
                <a:schemeClr val="dk1"/>
              </a:solidFill>
              <a:prstDash val="solid"/>
              <a:round/>
              <a:headEnd len="med" w="med" type="none"/>
              <a:tailEnd len="med" w="med" type="none"/>
            </a:ln>
          </p:spPr>
        </p:cxnSp>
      </p:grpSp>
      <p:grpSp>
        <p:nvGrpSpPr>
          <p:cNvPr id="297" name="Google Shape;297;p24"/>
          <p:cNvGrpSpPr/>
          <p:nvPr/>
        </p:nvGrpSpPr>
        <p:grpSpPr>
          <a:xfrm>
            <a:off x="-311476" y="612987"/>
            <a:ext cx="9281202" cy="5212137"/>
            <a:chOff x="-311476" y="612987"/>
            <a:chExt cx="9281202" cy="5212137"/>
          </a:xfrm>
        </p:grpSpPr>
        <p:pic>
          <p:nvPicPr>
            <p:cNvPr id="298" name="Google Shape;298;p24"/>
            <p:cNvPicPr preferRelativeResize="0"/>
            <p:nvPr/>
          </p:nvPicPr>
          <p:blipFill rotWithShape="1">
            <a:blip r:embed="rId3">
              <a:alphaModFix amt="70000"/>
            </a:blip>
            <a:srcRect b="28196" l="30644" r="30644" t="28196"/>
            <a:stretch/>
          </p:blipFill>
          <p:spPr>
            <a:xfrm>
              <a:off x="7960274" y="612987"/>
              <a:ext cx="846601" cy="953675"/>
            </a:xfrm>
            <a:prstGeom prst="rect">
              <a:avLst/>
            </a:prstGeom>
            <a:noFill/>
            <a:ln>
              <a:noFill/>
            </a:ln>
          </p:spPr>
        </p:pic>
        <p:pic>
          <p:nvPicPr>
            <p:cNvPr id="299" name="Google Shape;299;p24"/>
            <p:cNvPicPr preferRelativeResize="0"/>
            <p:nvPr/>
          </p:nvPicPr>
          <p:blipFill rotWithShape="1">
            <a:blip r:embed="rId3">
              <a:alphaModFix amt="70000"/>
            </a:blip>
            <a:srcRect b="28196" l="30644" r="30644" t="28196"/>
            <a:stretch/>
          </p:blipFill>
          <p:spPr>
            <a:xfrm>
              <a:off x="1553950" y="4390450"/>
              <a:ext cx="1273574" cy="1434675"/>
            </a:xfrm>
            <a:prstGeom prst="rect">
              <a:avLst/>
            </a:prstGeom>
            <a:noFill/>
            <a:ln>
              <a:noFill/>
            </a:ln>
          </p:spPr>
        </p:pic>
        <p:pic>
          <p:nvPicPr>
            <p:cNvPr id="300" name="Google Shape;300;p24"/>
            <p:cNvPicPr preferRelativeResize="0"/>
            <p:nvPr/>
          </p:nvPicPr>
          <p:blipFill rotWithShape="1">
            <a:blip r:embed="rId3">
              <a:alphaModFix amt="70000"/>
            </a:blip>
            <a:srcRect b="28196" l="30644" r="30644" t="28196"/>
            <a:stretch/>
          </p:blipFill>
          <p:spPr>
            <a:xfrm>
              <a:off x="-311476" y="1942700"/>
              <a:ext cx="704824" cy="793976"/>
            </a:xfrm>
            <a:prstGeom prst="rect">
              <a:avLst/>
            </a:prstGeom>
            <a:noFill/>
            <a:ln>
              <a:noFill/>
            </a:ln>
          </p:spPr>
        </p:pic>
        <p:pic>
          <p:nvPicPr>
            <p:cNvPr id="301" name="Google Shape;301;p24"/>
            <p:cNvPicPr preferRelativeResize="0"/>
            <p:nvPr/>
          </p:nvPicPr>
          <p:blipFill rotWithShape="1">
            <a:blip r:embed="rId3">
              <a:alphaModFix amt="70000"/>
            </a:blip>
            <a:srcRect b="28196" l="30644" r="30644" t="28196"/>
            <a:stretch/>
          </p:blipFill>
          <p:spPr>
            <a:xfrm>
              <a:off x="8721275" y="1490075"/>
              <a:ext cx="248451" cy="279874"/>
            </a:xfrm>
            <a:prstGeom prst="rect">
              <a:avLst/>
            </a:prstGeom>
            <a:noFill/>
            <a:ln>
              <a:noFill/>
            </a:ln>
          </p:spPr>
        </p:pic>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05" name="Shape 305"/>
        <p:cNvGrpSpPr/>
        <p:nvPr/>
      </p:nvGrpSpPr>
      <p:grpSpPr>
        <a:xfrm>
          <a:off x="0" y="0"/>
          <a:ext cx="0" cy="0"/>
          <a:chOff x="0" y="0"/>
          <a:chExt cx="0" cy="0"/>
        </a:xfrm>
      </p:grpSpPr>
      <p:sp>
        <p:nvSpPr>
          <p:cNvPr id="306" name="Google Shape;306;p26"/>
          <p:cNvSpPr txBox="1"/>
          <p:nvPr>
            <p:ph type="ctrTitle"/>
          </p:nvPr>
        </p:nvSpPr>
        <p:spPr>
          <a:xfrm>
            <a:off x="713226" y="756100"/>
            <a:ext cx="4777500" cy="2698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191919"/>
              </a:buClr>
              <a:buSzPts val="5200"/>
              <a:buNone/>
              <a:defRPr sz="4900"/>
            </a:lvl1pPr>
            <a:lvl2pPr lvl="1" rtl="0" algn="ctr">
              <a:spcBef>
                <a:spcPts val="0"/>
              </a:spcBef>
              <a:spcAft>
                <a:spcPts val="0"/>
              </a:spcAft>
              <a:buClr>
                <a:srgbClr val="191919"/>
              </a:buClr>
              <a:buSzPts val="5200"/>
              <a:buNone/>
              <a:defRPr sz="5200">
                <a:solidFill>
                  <a:srgbClr val="191919"/>
                </a:solidFill>
              </a:defRPr>
            </a:lvl2pPr>
            <a:lvl3pPr lvl="2" rtl="0" algn="ctr">
              <a:spcBef>
                <a:spcPts val="0"/>
              </a:spcBef>
              <a:spcAft>
                <a:spcPts val="0"/>
              </a:spcAft>
              <a:buClr>
                <a:srgbClr val="191919"/>
              </a:buClr>
              <a:buSzPts val="5200"/>
              <a:buNone/>
              <a:defRPr sz="5200">
                <a:solidFill>
                  <a:srgbClr val="191919"/>
                </a:solidFill>
              </a:defRPr>
            </a:lvl3pPr>
            <a:lvl4pPr lvl="3" rtl="0" algn="ctr">
              <a:spcBef>
                <a:spcPts val="0"/>
              </a:spcBef>
              <a:spcAft>
                <a:spcPts val="0"/>
              </a:spcAft>
              <a:buClr>
                <a:srgbClr val="191919"/>
              </a:buClr>
              <a:buSzPts val="5200"/>
              <a:buNone/>
              <a:defRPr sz="5200">
                <a:solidFill>
                  <a:srgbClr val="191919"/>
                </a:solidFill>
              </a:defRPr>
            </a:lvl4pPr>
            <a:lvl5pPr lvl="4" rtl="0" algn="ctr">
              <a:spcBef>
                <a:spcPts val="0"/>
              </a:spcBef>
              <a:spcAft>
                <a:spcPts val="0"/>
              </a:spcAft>
              <a:buClr>
                <a:srgbClr val="191919"/>
              </a:buClr>
              <a:buSzPts val="5200"/>
              <a:buNone/>
              <a:defRPr sz="5200">
                <a:solidFill>
                  <a:srgbClr val="191919"/>
                </a:solidFill>
              </a:defRPr>
            </a:lvl5pPr>
            <a:lvl6pPr lvl="5" rtl="0" algn="ctr">
              <a:spcBef>
                <a:spcPts val="0"/>
              </a:spcBef>
              <a:spcAft>
                <a:spcPts val="0"/>
              </a:spcAft>
              <a:buClr>
                <a:srgbClr val="191919"/>
              </a:buClr>
              <a:buSzPts val="5200"/>
              <a:buNone/>
              <a:defRPr sz="5200">
                <a:solidFill>
                  <a:srgbClr val="191919"/>
                </a:solidFill>
              </a:defRPr>
            </a:lvl6pPr>
            <a:lvl7pPr lvl="6" rtl="0" algn="ctr">
              <a:spcBef>
                <a:spcPts val="0"/>
              </a:spcBef>
              <a:spcAft>
                <a:spcPts val="0"/>
              </a:spcAft>
              <a:buClr>
                <a:srgbClr val="191919"/>
              </a:buClr>
              <a:buSzPts val="5200"/>
              <a:buNone/>
              <a:defRPr sz="5200">
                <a:solidFill>
                  <a:srgbClr val="191919"/>
                </a:solidFill>
              </a:defRPr>
            </a:lvl7pPr>
            <a:lvl8pPr lvl="7" rtl="0" algn="ctr">
              <a:spcBef>
                <a:spcPts val="0"/>
              </a:spcBef>
              <a:spcAft>
                <a:spcPts val="0"/>
              </a:spcAft>
              <a:buClr>
                <a:srgbClr val="191919"/>
              </a:buClr>
              <a:buSzPts val="5200"/>
              <a:buNone/>
              <a:defRPr sz="5200">
                <a:solidFill>
                  <a:srgbClr val="191919"/>
                </a:solidFill>
              </a:defRPr>
            </a:lvl8pPr>
            <a:lvl9pPr lvl="8" rtl="0" algn="ctr">
              <a:spcBef>
                <a:spcPts val="0"/>
              </a:spcBef>
              <a:spcAft>
                <a:spcPts val="0"/>
              </a:spcAft>
              <a:buClr>
                <a:srgbClr val="191919"/>
              </a:buClr>
              <a:buSzPts val="5200"/>
              <a:buNone/>
              <a:defRPr sz="5200">
                <a:solidFill>
                  <a:srgbClr val="191919"/>
                </a:solidFill>
              </a:defRPr>
            </a:lvl9pPr>
          </a:lstStyle>
          <a:p/>
        </p:txBody>
      </p:sp>
      <p:sp>
        <p:nvSpPr>
          <p:cNvPr id="307" name="Google Shape;307;p26"/>
          <p:cNvSpPr txBox="1"/>
          <p:nvPr>
            <p:ph idx="1" type="subTitle"/>
          </p:nvPr>
        </p:nvSpPr>
        <p:spPr>
          <a:xfrm>
            <a:off x="713213" y="3847733"/>
            <a:ext cx="4777500" cy="397500"/>
          </a:xfrm>
          <a:prstGeom prst="rect">
            <a:avLst/>
          </a:prstGeom>
          <a:noFill/>
        </p:spPr>
        <p:txBody>
          <a:bodyPr anchorCtr="0" anchor="t" bIns="91425" lIns="91425" spcFirstLastPara="1" rIns="91425" wrap="square" tIns="91425">
            <a:noAutofit/>
          </a:bodyPr>
          <a:lstStyle>
            <a:lvl1pPr lvl="0" rtl="0">
              <a:spcBef>
                <a:spcPts val="0"/>
              </a:spcBef>
              <a:spcAft>
                <a:spcPts val="0"/>
              </a:spcAft>
              <a:buSzPts val="1400"/>
              <a:buNone/>
              <a:defRPr sz="1600">
                <a:solidFill>
                  <a:schemeClr val="dk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308" name="Google Shape;308;p26"/>
          <p:cNvSpPr/>
          <p:nvPr/>
        </p:nvSpPr>
        <p:spPr>
          <a:xfrm flipH="1">
            <a:off x="7129200" y="150"/>
            <a:ext cx="20148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9" name="Google Shape;309;p26"/>
          <p:cNvGrpSpPr/>
          <p:nvPr/>
        </p:nvGrpSpPr>
        <p:grpSpPr>
          <a:xfrm>
            <a:off x="7371757" y="3976747"/>
            <a:ext cx="739550" cy="887697"/>
            <a:chOff x="7371757" y="3976747"/>
            <a:chExt cx="739550" cy="887697"/>
          </a:xfrm>
        </p:grpSpPr>
        <p:sp>
          <p:nvSpPr>
            <p:cNvPr id="310" name="Google Shape;310;p26"/>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6"/>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6"/>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6"/>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6"/>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6"/>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6"/>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6"/>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6"/>
            <p:cNvSpPr/>
            <p:nvPr/>
          </p:nvSpPr>
          <p:spPr>
            <a:xfrm>
              <a:off x="793550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6"/>
            <p:cNvSpPr/>
            <p:nvPr/>
          </p:nvSpPr>
          <p:spPr>
            <a:xfrm>
              <a:off x="793550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6"/>
            <p:cNvSpPr/>
            <p:nvPr/>
          </p:nvSpPr>
          <p:spPr>
            <a:xfrm>
              <a:off x="793550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6"/>
            <p:cNvSpPr/>
            <p:nvPr/>
          </p:nvSpPr>
          <p:spPr>
            <a:xfrm>
              <a:off x="793550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22" name="Shape 322"/>
        <p:cNvGrpSpPr/>
        <p:nvPr/>
      </p:nvGrpSpPr>
      <p:grpSpPr>
        <a:xfrm>
          <a:off x="0" y="0"/>
          <a:ext cx="0" cy="0"/>
          <a:chOff x="0" y="0"/>
          <a:chExt cx="0" cy="0"/>
        </a:xfrm>
      </p:grpSpPr>
      <p:sp>
        <p:nvSpPr>
          <p:cNvPr id="323" name="Google Shape;323;p27"/>
          <p:cNvSpPr txBox="1"/>
          <p:nvPr>
            <p:ph type="title"/>
          </p:nvPr>
        </p:nvSpPr>
        <p:spPr>
          <a:xfrm>
            <a:off x="764175" y="1962000"/>
            <a:ext cx="4278900" cy="9159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48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24" name="Google Shape;324;p27"/>
          <p:cNvSpPr txBox="1"/>
          <p:nvPr>
            <p:ph hasCustomPrompt="1" idx="2" type="title"/>
          </p:nvPr>
        </p:nvSpPr>
        <p:spPr>
          <a:xfrm>
            <a:off x="857150" y="977850"/>
            <a:ext cx="1463100" cy="8877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8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25" name="Google Shape;325;p27"/>
          <p:cNvSpPr txBox="1"/>
          <p:nvPr>
            <p:ph idx="1" type="subTitle"/>
          </p:nvPr>
        </p:nvSpPr>
        <p:spPr>
          <a:xfrm>
            <a:off x="764175" y="3181050"/>
            <a:ext cx="4278900" cy="375000"/>
          </a:xfrm>
          <a:prstGeom prst="rect">
            <a:avLst/>
          </a:prstGeom>
          <a:noFill/>
        </p:spPr>
        <p:txBody>
          <a:bodyPr anchorCtr="0" anchor="t" bIns="91425" lIns="91425" spcFirstLastPara="1" rIns="91425" wrap="square" tIns="91425">
            <a:noAutofit/>
          </a:bodyPr>
          <a:lstStyle>
            <a:lvl1pPr lvl="0" rtl="0">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6" name="Google Shape;326;p27"/>
          <p:cNvSpPr/>
          <p:nvPr/>
        </p:nvSpPr>
        <p:spPr>
          <a:xfrm flipH="1">
            <a:off x="5298300" y="150"/>
            <a:ext cx="38457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7" name="Google Shape;327;p27"/>
          <p:cNvGrpSpPr/>
          <p:nvPr/>
        </p:nvGrpSpPr>
        <p:grpSpPr>
          <a:xfrm flipH="1" rot="10800000">
            <a:off x="6851382" y="1633371"/>
            <a:ext cx="457675" cy="1877049"/>
            <a:chOff x="7691232" y="2709546"/>
            <a:chExt cx="457675" cy="1877049"/>
          </a:xfrm>
        </p:grpSpPr>
        <p:grpSp>
          <p:nvGrpSpPr>
            <p:cNvPr id="328" name="Google Shape;328;p27"/>
            <p:cNvGrpSpPr/>
            <p:nvPr/>
          </p:nvGrpSpPr>
          <p:grpSpPr>
            <a:xfrm>
              <a:off x="7691232" y="3698897"/>
              <a:ext cx="457675" cy="887697"/>
              <a:chOff x="7371757" y="3976747"/>
              <a:chExt cx="457675" cy="887697"/>
            </a:xfrm>
          </p:grpSpPr>
          <p:sp>
            <p:nvSpPr>
              <p:cNvPr id="329" name="Google Shape;329;p27"/>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7"/>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7"/>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7"/>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7"/>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7"/>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7"/>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7"/>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 name="Google Shape;337;p27"/>
            <p:cNvGrpSpPr/>
            <p:nvPr/>
          </p:nvGrpSpPr>
          <p:grpSpPr>
            <a:xfrm>
              <a:off x="7691232" y="2709546"/>
              <a:ext cx="457675" cy="887697"/>
              <a:chOff x="7371757" y="3976747"/>
              <a:chExt cx="457675" cy="887697"/>
            </a:xfrm>
          </p:grpSpPr>
          <p:sp>
            <p:nvSpPr>
              <p:cNvPr id="338" name="Google Shape;338;p27"/>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7"/>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7"/>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7"/>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7"/>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7"/>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7"/>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7"/>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46" name="Shape 346"/>
        <p:cNvGrpSpPr/>
        <p:nvPr/>
      </p:nvGrpSpPr>
      <p:grpSpPr>
        <a:xfrm>
          <a:off x="0" y="0"/>
          <a:ext cx="0" cy="0"/>
          <a:chOff x="0" y="0"/>
          <a:chExt cx="0" cy="0"/>
        </a:xfrm>
      </p:grpSpPr>
      <p:sp>
        <p:nvSpPr>
          <p:cNvPr id="347" name="Google Shape;347;p28"/>
          <p:cNvSpPr txBox="1"/>
          <p:nvPr>
            <p:ph type="title"/>
          </p:nvPr>
        </p:nvSpPr>
        <p:spPr>
          <a:xfrm>
            <a:off x="720000" y="445025"/>
            <a:ext cx="6409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48" name="Google Shape;348;p28"/>
          <p:cNvSpPr txBox="1"/>
          <p:nvPr>
            <p:ph idx="1" type="body"/>
          </p:nvPr>
        </p:nvSpPr>
        <p:spPr>
          <a:xfrm>
            <a:off x="720000" y="1136125"/>
            <a:ext cx="6409200" cy="34680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lt2"/>
              </a:buClr>
              <a:buSzPts val="1400"/>
              <a:buFont typeface="Nunito Light"/>
              <a:buChar char="●"/>
              <a:defRPr/>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cxnSp>
        <p:nvCxnSpPr>
          <p:cNvPr id="349" name="Google Shape;349;p28"/>
          <p:cNvCxnSpPr/>
          <p:nvPr/>
        </p:nvCxnSpPr>
        <p:spPr>
          <a:xfrm>
            <a:off x="-20657" y="4597870"/>
            <a:ext cx="8789400" cy="0"/>
          </a:xfrm>
          <a:prstGeom prst="straightConnector1">
            <a:avLst/>
          </a:prstGeom>
          <a:noFill/>
          <a:ln cap="flat" cmpd="sng" w="9525">
            <a:solidFill>
              <a:schemeClr val="dk1"/>
            </a:solidFill>
            <a:prstDash val="solid"/>
            <a:round/>
            <a:headEnd len="med" w="med" type="none"/>
            <a:tailEnd len="med" w="med" type="none"/>
          </a:ln>
        </p:spPr>
      </p:cxnSp>
      <p:sp>
        <p:nvSpPr>
          <p:cNvPr id="350" name="Google Shape;350;p28"/>
          <p:cNvSpPr/>
          <p:nvPr/>
        </p:nvSpPr>
        <p:spPr>
          <a:xfrm flipH="1">
            <a:off x="7129200" y="150"/>
            <a:ext cx="20148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1" name="Google Shape;351;p28"/>
          <p:cNvGrpSpPr/>
          <p:nvPr/>
        </p:nvGrpSpPr>
        <p:grpSpPr>
          <a:xfrm>
            <a:off x="1202653" y="2683622"/>
            <a:ext cx="6827579" cy="2242691"/>
            <a:chOff x="1202653" y="2683622"/>
            <a:chExt cx="6827579" cy="2242691"/>
          </a:xfrm>
        </p:grpSpPr>
        <p:grpSp>
          <p:nvGrpSpPr>
            <p:cNvPr id="352" name="Google Shape;352;p28"/>
            <p:cNvGrpSpPr/>
            <p:nvPr/>
          </p:nvGrpSpPr>
          <p:grpSpPr>
            <a:xfrm>
              <a:off x="7854432" y="2683622"/>
              <a:ext cx="175800" cy="887697"/>
              <a:chOff x="7371757" y="3976747"/>
              <a:chExt cx="175800" cy="887697"/>
            </a:xfrm>
          </p:grpSpPr>
          <p:sp>
            <p:nvSpPr>
              <p:cNvPr id="353" name="Google Shape;353;p28"/>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8"/>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8"/>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8"/>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 name="Google Shape;357;p28"/>
            <p:cNvGrpSpPr/>
            <p:nvPr/>
          </p:nvGrpSpPr>
          <p:grpSpPr>
            <a:xfrm>
              <a:off x="1202653" y="4750427"/>
              <a:ext cx="887795" cy="175887"/>
              <a:chOff x="2284850" y="131975"/>
              <a:chExt cx="1720200" cy="340800"/>
            </a:xfrm>
          </p:grpSpPr>
          <p:sp>
            <p:nvSpPr>
              <p:cNvPr id="358" name="Google Shape;358;p28"/>
              <p:cNvSpPr/>
              <p:nvPr/>
            </p:nvSpPr>
            <p:spPr>
              <a:xfrm rot="5400000">
                <a:off x="22619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8"/>
              <p:cNvSpPr/>
              <p:nvPr/>
            </p:nvSpPr>
            <p:spPr>
              <a:xfrm rot="5400000">
                <a:off x="27370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8"/>
              <p:cNvSpPr/>
              <p:nvPr/>
            </p:nvSpPr>
            <p:spPr>
              <a:xfrm rot="5400000">
                <a:off x="32121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8"/>
              <p:cNvSpPr/>
              <p:nvPr/>
            </p:nvSpPr>
            <p:spPr>
              <a:xfrm rot="5400000">
                <a:off x="36872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62" name="Shape 362"/>
        <p:cNvGrpSpPr/>
        <p:nvPr/>
      </p:nvGrpSpPr>
      <p:grpSpPr>
        <a:xfrm>
          <a:off x="0" y="0"/>
          <a:ext cx="0" cy="0"/>
          <a:chOff x="0" y="0"/>
          <a:chExt cx="0" cy="0"/>
        </a:xfrm>
      </p:grpSpPr>
      <p:sp>
        <p:nvSpPr>
          <p:cNvPr id="363" name="Google Shape;363;p29"/>
          <p:cNvSpPr/>
          <p:nvPr/>
        </p:nvSpPr>
        <p:spPr>
          <a:xfrm flipH="1">
            <a:off x="7129200" y="150"/>
            <a:ext cx="20148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4" name="Google Shape;364;p29"/>
          <p:cNvGrpSpPr/>
          <p:nvPr/>
        </p:nvGrpSpPr>
        <p:grpSpPr>
          <a:xfrm>
            <a:off x="5956178" y="1566397"/>
            <a:ext cx="2637804" cy="3321791"/>
            <a:chOff x="5956178" y="1566397"/>
            <a:chExt cx="2637804" cy="3321791"/>
          </a:xfrm>
        </p:grpSpPr>
        <p:grpSp>
          <p:nvGrpSpPr>
            <p:cNvPr id="365" name="Google Shape;365;p29"/>
            <p:cNvGrpSpPr/>
            <p:nvPr/>
          </p:nvGrpSpPr>
          <p:grpSpPr>
            <a:xfrm flipH="1" rot="10800000">
              <a:off x="7854432" y="1566397"/>
              <a:ext cx="739550" cy="887697"/>
              <a:chOff x="7371757" y="3976747"/>
              <a:chExt cx="739550" cy="887697"/>
            </a:xfrm>
          </p:grpSpPr>
          <p:sp>
            <p:nvSpPr>
              <p:cNvPr id="366" name="Google Shape;366;p29"/>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9"/>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9"/>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9"/>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9"/>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9"/>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9"/>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9"/>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9"/>
              <p:cNvSpPr/>
              <p:nvPr/>
            </p:nvSpPr>
            <p:spPr>
              <a:xfrm>
                <a:off x="793550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9"/>
              <p:cNvSpPr/>
              <p:nvPr/>
            </p:nvSpPr>
            <p:spPr>
              <a:xfrm>
                <a:off x="793550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9"/>
              <p:cNvSpPr/>
              <p:nvPr/>
            </p:nvSpPr>
            <p:spPr>
              <a:xfrm>
                <a:off x="793550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9"/>
              <p:cNvSpPr/>
              <p:nvPr/>
            </p:nvSpPr>
            <p:spPr>
              <a:xfrm>
                <a:off x="793550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 name="Google Shape;378;p29"/>
            <p:cNvGrpSpPr/>
            <p:nvPr/>
          </p:nvGrpSpPr>
          <p:grpSpPr>
            <a:xfrm>
              <a:off x="5956178" y="4712302"/>
              <a:ext cx="887795" cy="175887"/>
              <a:chOff x="2284850" y="131975"/>
              <a:chExt cx="1720200" cy="340800"/>
            </a:xfrm>
          </p:grpSpPr>
          <p:sp>
            <p:nvSpPr>
              <p:cNvPr id="379" name="Google Shape;379;p29"/>
              <p:cNvSpPr/>
              <p:nvPr/>
            </p:nvSpPr>
            <p:spPr>
              <a:xfrm rot="5400000">
                <a:off x="22619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9"/>
              <p:cNvSpPr/>
              <p:nvPr/>
            </p:nvSpPr>
            <p:spPr>
              <a:xfrm rot="5400000">
                <a:off x="27370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9"/>
              <p:cNvSpPr/>
              <p:nvPr/>
            </p:nvSpPr>
            <p:spPr>
              <a:xfrm rot="5400000">
                <a:off x="32121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9"/>
              <p:cNvSpPr/>
              <p:nvPr/>
            </p:nvSpPr>
            <p:spPr>
              <a:xfrm rot="5400000">
                <a:off x="36872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83" name="Google Shape;383;p29"/>
          <p:cNvSpPr txBox="1"/>
          <p:nvPr>
            <p:ph type="title"/>
          </p:nvPr>
        </p:nvSpPr>
        <p:spPr>
          <a:xfrm>
            <a:off x="720000" y="445025"/>
            <a:ext cx="6415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84" name="Google Shape;384;p29"/>
          <p:cNvSpPr txBox="1"/>
          <p:nvPr>
            <p:ph idx="1" type="subTitle"/>
          </p:nvPr>
        </p:nvSpPr>
        <p:spPr>
          <a:xfrm>
            <a:off x="4185434" y="3627074"/>
            <a:ext cx="2505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85" name="Google Shape;385;p29"/>
          <p:cNvSpPr txBox="1"/>
          <p:nvPr>
            <p:ph idx="2" type="subTitle"/>
          </p:nvPr>
        </p:nvSpPr>
        <p:spPr>
          <a:xfrm>
            <a:off x="713450" y="3627074"/>
            <a:ext cx="2505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86" name="Google Shape;386;p29"/>
          <p:cNvSpPr txBox="1"/>
          <p:nvPr>
            <p:ph idx="3" type="subTitle"/>
          </p:nvPr>
        </p:nvSpPr>
        <p:spPr>
          <a:xfrm>
            <a:off x="4185425" y="3112975"/>
            <a:ext cx="2505600" cy="5142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87" name="Google Shape;387;p29"/>
          <p:cNvSpPr txBox="1"/>
          <p:nvPr>
            <p:ph idx="4" type="subTitle"/>
          </p:nvPr>
        </p:nvSpPr>
        <p:spPr>
          <a:xfrm>
            <a:off x="713225" y="3112975"/>
            <a:ext cx="2505600" cy="5142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88" name="Shape 388"/>
        <p:cNvGrpSpPr/>
        <p:nvPr/>
      </p:nvGrpSpPr>
      <p:grpSpPr>
        <a:xfrm>
          <a:off x="0" y="0"/>
          <a:ext cx="0" cy="0"/>
          <a:chOff x="0" y="0"/>
          <a:chExt cx="0" cy="0"/>
        </a:xfrm>
      </p:grpSpPr>
      <p:sp>
        <p:nvSpPr>
          <p:cNvPr id="389" name="Google Shape;389;p3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390" name="Google Shape;390;p30"/>
          <p:cNvCxnSpPr/>
          <p:nvPr/>
        </p:nvCxnSpPr>
        <p:spPr>
          <a:xfrm rot="10800000">
            <a:off x="354600" y="4837010"/>
            <a:ext cx="8789400" cy="0"/>
          </a:xfrm>
          <a:prstGeom prst="straightConnector1">
            <a:avLst/>
          </a:prstGeom>
          <a:noFill/>
          <a:ln cap="flat" cmpd="sng" w="9525">
            <a:solidFill>
              <a:schemeClr val="dk1"/>
            </a:solidFill>
            <a:prstDash val="solid"/>
            <a:round/>
            <a:headEnd len="med" w="med" type="none"/>
            <a:tailEnd len="med" w="med" type="none"/>
          </a:ln>
        </p:spPr>
      </p:cxnSp>
      <p:sp>
        <p:nvSpPr>
          <p:cNvPr id="391" name="Google Shape;391;p30"/>
          <p:cNvSpPr/>
          <p:nvPr/>
        </p:nvSpPr>
        <p:spPr>
          <a:xfrm>
            <a:off x="-20657" y="150"/>
            <a:ext cx="3753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2" name="Google Shape;392;p30"/>
          <p:cNvGrpSpPr/>
          <p:nvPr/>
        </p:nvGrpSpPr>
        <p:grpSpPr>
          <a:xfrm flipH="1">
            <a:off x="7966220" y="186773"/>
            <a:ext cx="887795" cy="175887"/>
            <a:chOff x="2284850" y="131975"/>
            <a:chExt cx="1720200" cy="340800"/>
          </a:xfrm>
        </p:grpSpPr>
        <p:sp>
          <p:nvSpPr>
            <p:cNvPr id="393" name="Google Shape;393;p30"/>
            <p:cNvSpPr/>
            <p:nvPr/>
          </p:nvSpPr>
          <p:spPr>
            <a:xfrm rot="5400000">
              <a:off x="22619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30"/>
            <p:cNvSpPr/>
            <p:nvPr/>
          </p:nvSpPr>
          <p:spPr>
            <a:xfrm rot="5400000">
              <a:off x="27370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30"/>
            <p:cNvSpPr/>
            <p:nvPr/>
          </p:nvSpPr>
          <p:spPr>
            <a:xfrm rot="5400000">
              <a:off x="32121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30"/>
            <p:cNvSpPr/>
            <p:nvPr/>
          </p:nvSpPr>
          <p:spPr>
            <a:xfrm rot="5400000">
              <a:off x="36872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97" name="Shape 397"/>
        <p:cNvGrpSpPr/>
        <p:nvPr/>
      </p:nvGrpSpPr>
      <p:grpSpPr>
        <a:xfrm>
          <a:off x="0" y="0"/>
          <a:ext cx="0" cy="0"/>
          <a:chOff x="0" y="0"/>
          <a:chExt cx="0" cy="0"/>
        </a:xfrm>
      </p:grpSpPr>
      <p:sp>
        <p:nvSpPr>
          <p:cNvPr id="398" name="Google Shape;398;p31"/>
          <p:cNvSpPr txBox="1"/>
          <p:nvPr>
            <p:ph type="title"/>
          </p:nvPr>
        </p:nvSpPr>
        <p:spPr>
          <a:xfrm>
            <a:off x="720000" y="439534"/>
            <a:ext cx="5218800" cy="12552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99" name="Google Shape;399;p31"/>
          <p:cNvSpPr txBox="1"/>
          <p:nvPr>
            <p:ph idx="1" type="subTitle"/>
          </p:nvPr>
        </p:nvSpPr>
        <p:spPr>
          <a:xfrm>
            <a:off x="720000" y="1694809"/>
            <a:ext cx="5218800" cy="22983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400"/>
              <a:buFont typeface="Nunito Light"/>
              <a:buChar char="○"/>
              <a:defRPr/>
            </a:lvl5pPr>
            <a:lvl6pPr lvl="5" rtl="0" algn="ctr">
              <a:lnSpc>
                <a:spcPct val="100000"/>
              </a:lnSpc>
              <a:spcBef>
                <a:spcPts val="0"/>
              </a:spcBef>
              <a:spcAft>
                <a:spcPts val="0"/>
              </a:spcAft>
              <a:buClr>
                <a:srgbClr val="999999"/>
              </a:buClr>
              <a:buSzPts val="14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400"/>
              <a:buFont typeface="Nunito Light"/>
              <a:buChar char="■"/>
              <a:defRPr/>
            </a:lvl9pPr>
          </a:lstStyle>
          <a:p/>
        </p:txBody>
      </p:sp>
      <p:sp>
        <p:nvSpPr>
          <p:cNvPr id="400" name="Google Shape;400;p31"/>
          <p:cNvSpPr/>
          <p:nvPr/>
        </p:nvSpPr>
        <p:spPr>
          <a:xfrm flipH="1">
            <a:off x="7004400" y="150"/>
            <a:ext cx="21396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1" name="Google Shape;401;p31"/>
          <p:cNvGrpSpPr/>
          <p:nvPr/>
        </p:nvGrpSpPr>
        <p:grpSpPr>
          <a:xfrm>
            <a:off x="269328" y="716196"/>
            <a:ext cx="8517204" cy="3970118"/>
            <a:chOff x="269328" y="716196"/>
            <a:chExt cx="8517204" cy="3970118"/>
          </a:xfrm>
        </p:grpSpPr>
        <p:grpSp>
          <p:nvGrpSpPr>
            <p:cNvPr id="402" name="Google Shape;402;p31"/>
            <p:cNvGrpSpPr/>
            <p:nvPr/>
          </p:nvGrpSpPr>
          <p:grpSpPr>
            <a:xfrm>
              <a:off x="8328857" y="716196"/>
              <a:ext cx="457675" cy="1877049"/>
              <a:chOff x="7691232" y="2709546"/>
              <a:chExt cx="457675" cy="1877049"/>
            </a:xfrm>
          </p:grpSpPr>
          <p:grpSp>
            <p:nvGrpSpPr>
              <p:cNvPr id="403" name="Google Shape;403;p31"/>
              <p:cNvGrpSpPr/>
              <p:nvPr/>
            </p:nvGrpSpPr>
            <p:grpSpPr>
              <a:xfrm>
                <a:off x="7691232" y="3698897"/>
                <a:ext cx="457675" cy="887697"/>
                <a:chOff x="7371757" y="3976747"/>
                <a:chExt cx="457675" cy="887697"/>
              </a:xfrm>
            </p:grpSpPr>
            <p:sp>
              <p:nvSpPr>
                <p:cNvPr id="404" name="Google Shape;404;p31"/>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1"/>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1"/>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1"/>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1"/>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1"/>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1"/>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1"/>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 name="Google Shape;412;p31"/>
              <p:cNvGrpSpPr/>
              <p:nvPr/>
            </p:nvGrpSpPr>
            <p:grpSpPr>
              <a:xfrm>
                <a:off x="7691232" y="2709546"/>
                <a:ext cx="457675" cy="887697"/>
                <a:chOff x="7371757" y="3976747"/>
                <a:chExt cx="457675" cy="887697"/>
              </a:xfrm>
            </p:grpSpPr>
            <p:sp>
              <p:nvSpPr>
                <p:cNvPr id="413" name="Google Shape;413;p31"/>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1"/>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1"/>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1"/>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1"/>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1"/>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1"/>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1"/>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1" name="Google Shape;421;p31"/>
            <p:cNvGrpSpPr/>
            <p:nvPr/>
          </p:nvGrpSpPr>
          <p:grpSpPr>
            <a:xfrm>
              <a:off x="269328" y="4510427"/>
              <a:ext cx="887795" cy="175887"/>
              <a:chOff x="2284850" y="131975"/>
              <a:chExt cx="1720200" cy="340800"/>
            </a:xfrm>
          </p:grpSpPr>
          <p:sp>
            <p:nvSpPr>
              <p:cNvPr id="422" name="Google Shape;422;p31"/>
              <p:cNvSpPr/>
              <p:nvPr/>
            </p:nvSpPr>
            <p:spPr>
              <a:xfrm rot="5400000">
                <a:off x="22619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1"/>
              <p:cNvSpPr/>
              <p:nvPr/>
            </p:nvSpPr>
            <p:spPr>
              <a:xfrm rot="5400000">
                <a:off x="27370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1"/>
              <p:cNvSpPr/>
              <p:nvPr/>
            </p:nvSpPr>
            <p:spPr>
              <a:xfrm rot="5400000">
                <a:off x="32121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1"/>
              <p:cNvSpPr/>
              <p:nvPr/>
            </p:nvSpPr>
            <p:spPr>
              <a:xfrm rot="5400000">
                <a:off x="36872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1" name="Shape 31"/>
        <p:cNvGrpSpPr/>
        <p:nvPr/>
      </p:nvGrpSpPr>
      <p:grpSpPr>
        <a:xfrm>
          <a:off x="0" y="0"/>
          <a:ext cx="0" cy="0"/>
          <a:chOff x="0" y="0"/>
          <a:chExt cx="0" cy="0"/>
        </a:xfrm>
      </p:grpSpPr>
      <p:pic>
        <p:nvPicPr>
          <p:cNvPr id="32" name="Google Shape;32;p4"/>
          <p:cNvPicPr preferRelativeResize="0"/>
          <p:nvPr/>
        </p:nvPicPr>
        <p:blipFill>
          <a:blip r:embed="rId2">
            <a:alphaModFix amt="65000"/>
          </a:blip>
          <a:stretch>
            <a:fillRect/>
          </a:stretch>
        </p:blipFill>
        <p:spPr>
          <a:xfrm>
            <a:off x="0" y="0"/>
            <a:ext cx="9144000" cy="5143500"/>
          </a:xfrm>
          <a:prstGeom prst="rect">
            <a:avLst/>
          </a:prstGeom>
          <a:noFill/>
          <a:ln>
            <a:noFill/>
          </a:ln>
        </p:spPr>
      </p:pic>
      <p:grpSp>
        <p:nvGrpSpPr>
          <p:cNvPr id="33" name="Google Shape;33;p4"/>
          <p:cNvGrpSpPr/>
          <p:nvPr/>
        </p:nvGrpSpPr>
        <p:grpSpPr>
          <a:xfrm>
            <a:off x="-143449" y="246525"/>
            <a:ext cx="10218876" cy="4167326"/>
            <a:chOff x="-143449" y="246525"/>
            <a:chExt cx="10218876" cy="4167326"/>
          </a:xfrm>
        </p:grpSpPr>
        <p:pic>
          <p:nvPicPr>
            <p:cNvPr id="34" name="Google Shape;34;p4"/>
            <p:cNvPicPr preferRelativeResize="0"/>
            <p:nvPr/>
          </p:nvPicPr>
          <p:blipFill rotWithShape="1">
            <a:blip r:embed="rId3">
              <a:alphaModFix amt="70000"/>
            </a:blip>
            <a:srcRect b="28196" l="30644" r="30644" t="28196"/>
            <a:stretch/>
          </p:blipFill>
          <p:spPr>
            <a:xfrm>
              <a:off x="8030001" y="246525"/>
              <a:ext cx="2045426" cy="2304150"/>
            </a:xfrm>
            <a:prstGeom prst="rect">
              <a:avLst/>
            </a:prstGeom>
            <a:noFill/>
            <a:ln>
              <a:noFill/>
            </a:ln>
          </p:spPr>
        </p:pic>
        <p:pic>
          <p:nvPicPr>
            <p:cNvPr id="35" name="Google Shape;35;p4"/>
            <p:cNvPicPr preferRelativeResize="0"/>
            <p:nvPr/>
          </p:nvPicPr>
          <p:blipFill rotWithShape="1">
            <a:blip r:embed="rId3">
              <a:alphaModFix amt="70000"/>
            </a:blip>
            <a:srcRect b="28196" l="30644" r="30644" t="28196"/>
            <a:stretch/>
          </p:blipFill>
          <p:spPr>
            <a:xfrm>
              <a:off x="-143449" y="411275"/>
              <a:ext cx="622226" cy="700925"/>
            </a:xfrm>
            <a:prstGeom prst="rect">
              <a:avLst/>
            </a:prstGeom>
            <a:noFill/>
            <a:ln>
              <a:noFill/>
            </a:ln>
          </p:spPr>
        </p:pic>
        <p:pic>
          <p:nvPicPr>
            <p:cNvPr id="36" name="Google Shape;36;p4"/>
            <p:cNvPicPr preferRelativeResize="0"/>
            <p:nvPr/>
          </p:nvPicPr>
          <p:blipFill rotWithShape="1">
            <a:blip r:embed="rId3">
              <a:alphaModFix amt="70000"/>
            </a:blip>
            <a:srcRect b="28196" l="30644" r="30644" t="28196"/>
            <a:stretch/>
          </p:blipFill>
          <p:spPr>
            <a:xfrm>
              <a:off x="8776288" y="3712925"/>
              <a:ext cx="622226" cy="700925"/>
            </a:xfrm>
            <a:prstGeom prst="rect">
              <a:avLst/>
            </a:prstGeom>
            <a:noFill/>
            <a:ln>
              <a:noFill/>
            </a:ln>
          </p:spPr>
        </p:pic>
      </p:grpSp>
      <p:sp>
        <p:nvSpPr>
          <p:cNvPr id="37" name="Google Shape;37;p4"/>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8" name="Google Shape;38;p4"/>
          <p:cNvSpPr txBox="1"/>
          <p:nvPr>
            <p:ph idx="1" type="body"/>
          </p:nvPr>
        </p:nvSpPr>
        <p:spPr>
          <a:xfrm>
            <a:off x="720000" y="1215752"/>
            <a:ext cx="7704000" cy="3657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Font typeface="Nunito Light"/>
              <a:buChar char="●"/>
              <a:defRPr/>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grpSp>
        <p:nvGrpSpPr>
          <p:cNvPr id="39" name="Google Shape;39;p4"/>
          <p:cNvGrpSpPr/>
          <p:nvPr/>
        </p:nvGrpSpPr>
        <p:grpSpPr>
          <a:xfrm>
            <a:off x="0" y="236950"/>
            <a:ext cx="8859700" cy="0"/>
            <a:chOff x="0" y="236950"/>
            <a:chExt cx="8859700" cy="0"/>
          </a:xfrm>
        </p:grpSpPr>
        <p:cxnSp>
          <p:nvCxnSpPr>
            <p:cNvPr id="40" name="Google Shape;40;p4"/>
            <p:cNvCxnSpPr/>
            <p:nvPr/>
          </p:nvCxnSpPr>
          <p:spPr>
            <a:xfrm>
              <a:off x="0" y="236950"/>
              <a:ext cx="8349900" cy="0"/>
            </a:xfrm>
            <a:prstGeom prst="straightConnector1">
              <a:avLst/>
            </a:prstGeom>
            <a:noFill/>
            <a:ln cap="flat" cmpd="sng" w="9525">
              <a:solidFill>
                <a:schemeClr val="dk1"/>
              </a:solidFill>
              <a:prstDash val="solid"/>
              <a:round/>
              <a:headEnd len="med" w="med" type="none"/>
              <a:tailEnd len="med" w="med" type="none"/>
            </a:ln>
          </p:spPr>
        </p:cxnSp>
        <p:cxnSp>
          <p:nvCxnSpPr>
            <p:cNvPr id="41" name="Google Shape;41;p4"/>
            <p:cNvCxnSpPr/>
            <p:nvPr/>
          </p:nvCxnSpPr>
          <p:spPr>
            <a:xfrm>
              <a:off x="8405325" y="236950"/>
              <a:ext cx="276000" cy="0"/>
            </a:xfrm>
            <a:prstGeom prst="straightConnector1">
              <a:avLst/>
            </a:prstGeom>
            <a:noFill/>
            <a:ln cap="flat" cmpd="sng" w="9525">
              <a:solidFill>
                <a:schemeClr val="dk1"/>
              </a:solidFill>
              <a:prstDash val="solid"/>
              <a:round/>
              <a:headEnd len="med" w="med" type="none"/>
              <a:tailEnd len="med" w="med" type="none"/>
            </a:ln>
          </p:spPr>
        </p:cxnSp>
        <p:cxnSp>
          <p:nvCxnSpPr>
            <p:cNvPr id="42" name="Google Shape;42;p4"/>
            <p:cNvCxnSpPr/>
            <p:nvPr/>
          </p:nvCxnSpPr>
          <p:spPr>
            <a:xfrm>
              <a:off x="8721700" y="236950"/>
              <a:ext cx="1380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6" name="Shape 426"/>
        <p:cNvGrpSpPr/>
        <p:nvPr/>
      </p:nvGrpSpPr>
      <p:grpSpPr>
        <a:xfrm>
          <a:off x="0" y="0"/>
          <a:ext cx="0" cy="0"/>
          <a:chOff x="0" y="0"/>
          <a:chExt cx="0" cy="0"/>
        </a:xfrm>
      </p:grpSpPr>
      <p:sp>
        <p:nvSpPr>
          <p:cNvPr id="427" name="Google Shape;427;p32"/>
          <p:cNvSpPr/>
          <p:nvPr/>
        </p:nvSpPr>
        <p:spPr>
          <a:xfrm flipH="1">
            <a:off x="6980700" y="150"/>
            <a:ext cx="21633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2"/>
          <p:cNvSpPr txBox="1"/>
          <p:nvPr>
            <p:ph type="title"/>
          </p:nvPr>
        </p:nvSpPr>
        <p:spPr>
          <a:xfrm>
            <a:off x="713225" y="945650"/>
            <a:ext cx="5607000" cy="25293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60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grpSp>
        <p:nvGrpSpPr>
          <p:cNvPr id="429" name="Google Shape;429;p32"/>
          <p:cNvGrpSpPr/>
          <p:nvPr/>
        </p:nvGrpSpPr>
        <p:grpSpPr>
          <a:xfrm>
            <a:off x="7683925" y="745396"/>
            <a:ext cx="745132" cy="1877049"/>
            <a:chOff x="7580032" y="910721"/>
            <a:chExt cx="745132" cy="1877049"/>
          </a:xfrm>
        </p:grpSpPr>
        <p:grpSp>
          <p:nvGrpSpPr>
            <p:cNvPr id="430" name="Google Shape;430;p32"/>
            <p:cNvGrpSpPr/>
            <p:nvPr/>
          </p:nvGrpSpPr>
          <p:grpSpPr>
            <a:xfrm flipH="1" rot="10800000">
              <a:off x="7580032" y="910721"/>
              <a:ext cx="175800" cy="1877049"/>
              <a:chOff x="7691232" y="2709546"/>
              <a:chExt cx="175800" cy="1877049"/>
            </a:xfrm>
          </p:grpSpPr>
          <p:grpSp>
            <p:nvGrpSpPr>
              <p:cNvPr id="431" name="Google Shape;431;p32"/>
              <p:cNvGrpSpPr/>
              <p:nvPr/>
            </p:nvGrpSpPr>
            <p:grpSpPr>
              <a:xfrm>
                <a:off x="7691232" y="3698897"/>
                <a:ext cx="175800" cy="887697"/>
                <a:chOff x="7371757" y="3976747"/>
                <a:chExt cx="175800" cy="887697"/>
              </a:xfrm>
            </p:grpSpPr>
            <p:sp>
              <p:nvSpPr>
                <p:cNvPr id="432" name="Google Shape;432;p32"/>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2"/>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2"/>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2"/>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 name="Google Shape;436;p32"/>
              <p:cNvGrpSpPr/>
              <p:nvPr/>
            </p:nvGrpSpPr>
            <p:grpSpPr>
              <a:xfrm>
                <a:off x="7691232" y="2709546"/>
                <a:ext cx="175800" cy="887697"/>
                <a:chOff x="7371757" y="3976747"/>
                <a:chExt cx="175800" cy="887697"/>
              </a:xfrm>
            </p:grpSpPr>
            <p:sp>
              <p:nvSpPr>
                <p:cNvPr id="437" name="Google Shape;437;p32"/>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2"/>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2"/>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2"/>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1" name="Google Shape;441;p32"/>
            <p:cNvGrpSpPr/>
            <p:nvPr/>
          </p:nvGrpSpPr>
          <p:grpSpPr>
            <a:xfrm flipH="1" rot="10800000">
              <a:off x="7867490" y="910721"/>
              <a:ext cx="457675" cy="1877049"/>
              <a:chOff x="7691232" y="2709546"/>
              <a:chExt cx="457675" cy="1877049"/>
            </a:xfrm>
          </p:grpSpPr>
          <p:grpSp>
            <p:nvGrpSpPr>
              <p:cNvPr id="442" name="Google Shape;442;p32"/>
              <p:cNvGrpSpPr/>
              <p:nvPr/>
            </p:nvGrpSpPr>
            <p:grpSpPr>
              <a:xfrm>
                <a:off x="7691232" y="3698897"/>
                <a:ext cx="457675" cy="887697"/>
                <a:chOff x="7371757" y="3976747"/>
                <a:chExt cx="457675" cy="887697"/>
              </a:xfrm>
            </p:grpSpPr>
            <p:sp>
              <p:nvSpPr>
                <p:cNvPr id="443" name="Google Shape;443;p32"/>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2"/>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2"/>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2"/>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2"/>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2"/>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2"/>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2"/>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 name="Google Shape;451;p32"/>
              <p:cNvGrpSpPr/>
              <p:nvPr/>
            </p:nvGrpSpPr>
            <p:grpSpPr>
              <a:xfrm>
                <a:off x="7691232" y="2709546"/>
                <a:ext cx="457675" cy="887697"/>
                <a:chOff x="7371757" y="3976747"/>
                <a:chExt cx="457675" cy="887697"/>
              </a:xfrm>
            </p:grpSpPr>
            <p:sp>
              <p:nvSpPr>
                <p:cNvPr id="452" name="Google Shape;452;p32"/>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2"/>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2"/>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2"/>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2"/>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2"/>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2"/>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2"/>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60" name="Shape 460"/>
        <p:cNvGrpSpPr/>
        <p:nvPr/>
      </p:nvGrpSpPr>
      <p:grpSpPr>
        <a:xfrm>
          <a:off x="0" y="0"/>
          <a:ext cx="0" cy="0"/>
          <a:chOff x="0" y="0"/>
          <a:chExt cx="0" cy="0"/>
        </a:xfrm>
      </p:grpSpPr>
      <p:sp>
        <p:nvSpPr>
          <p:cNvPr id="461" name="Google Shape;461;p33"/>
          <p:cNvSpPr txBox="1"/>
          <p:nvPr>
            <p:ph type="title"/>
          </p:nvPr>
        </p:nvSpPr>
        <p:spPr>
          <a:xfrm>
            <a:off x="2758225" y="1064961"/>
            <a:ext cx="4872900" cy="15606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72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462" name="Google Shape;462;p33"/>
          <p:cNvSpPr txBox="1"/>
          <p:nvPr>
            <p:ph idx="1" type="subTitle"/>
          </p:nvPr>
        </p:nvSpPr>
        <p:spPr>
          <a:xfrm>
            <a:off x="2758225" y="3006821"/>
            <a:ext cx="4872900" cy="671100"/>
          </a:xfrm>
          <a:prstGeom prst="rect">
            <a:avLst/>
          </a:prstGeom>
          <a:noFill/>
        </p:spPr>
        <p:txBody>
          <a:bodyPr anchorCtr="0" anchor="t" bIns="91425" lIns="91425" spcFirstLastPara="1" rIns="91425" wrap="square" tIns="91425">
            <a:noAutofit/>
          </a:bodyPr>
          <a:lstStyle>
            <a:lvl1pPr lvl="0" rtl="0">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63" name="Google Shape;463;p33"/>
          <p:cNvSpPr/>
          <p:nvPr/>
        </p:nvSpPr>
        <p:spPr>
          <a:xfrm rot="10800000">
            <a:off x="0" y="0"/>
            <a:ext cx="20148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4" name="Google Shape;464;p33"/>
          <p:cNvGrpSpPr/>
          <p:nvPr/>
        </p:nvGrpSpPr>
        <p:grpSpPr>
          <a:xfrm>
            <a:off x="562032" y="1301880"/>
            <a:ext cx="739550" cy="887697"/>
            <a:chOff x="7371757" y="3976747"/>
            <a:chExt cx="739550" cy="887697"/>
          </a:xfrm>
        </p:grpSpPr>
        <p:sp>
          <p:nvSpPr>
            <p:cNvPr id="465" name="Google Shape;465;p33"/>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3"/>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3"/>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3"/>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3"/>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3"/>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3"/>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3"/>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3"/>
            <p:cNvSpPr/>
            <p:nvPr/>
          </p:nvSpPr>
          <p:spPr>
            <a:xfrm>
              <a:off x="793550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3"/>
            <p:cNvSpPr/>
            <p:nvPr/>
          </p:nvSpPr>
          <p:spPr>
            <a:xfrm>
              <a:off x="793550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3"/>
            <p:cNvSpPr/>
            <p:nvPr/>
          </p:nvSpPr>
          <p:spPr>
            <a:xfrm>
              <a:off x="793550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3"/>
            <p:cNvSpPr/>
            <p:nvPr/>
          </p:nvSpPr>
          <p:spPr>
            <a:xfrm>
              <a:off x="793550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77" name="Shape 477"/>
        <p:cNvGrpSpPr/>
        <p:nvPr/>
      </p:nvGrpSpPr>
      <p:grpSpPr>
        <a:xfrm>
          <a:off x="0" y="0"/>
          <a:ext cx="0" cy="0"/>
          <a:chOff x="0" y="0"/>
          <a:chExt cx="0" cy="0"/>
        </a:xfrm>
      </p:grpSpPr>
      <p:sp>
        <p:nvSpPr>
          <p:cNvPr id="478" name="Google Shape;478;p34"/>
          <p:cNvSpPr/>
          <p:nvPr>
            <p:ph idx="2" type="pic"/>
          </p:nvPr>
        </p:nvSpPr>
        <p:spPr>
          <a:xfrm>
            <a:off x="-25" y="-13725"/>
            <a:ext cx="9144000" cy="5157300"/>
          </a:xfrm>
          <a:prstGeom prst="rect">
            <a:avLst/>
          </a:prstGeom>
          <a:noFill/>
          <a:ln>
            <a:noFill/>
          </a:ln>
        </p:spPr>
      </p:sp>
      <p:sp>
        <p:nvSpPr>
          <p:cNvPr id="479" name="Google Shape;479;p34"/>
          <p:cNvSpPr txBox="1"/>
          <p:nvPr>
            <p:ph type="title"/>
          </p:nvPr>
        </p:nvSpPr>
        <p:spPr>
          <a:xfrm>
            <a:off x="565350" y="3941375"/>
            <a:ext cx="8013300" cy="645600"/>
          </a:xfrm>
          <a:prstGeom prst="rect">
            <a:avLst/>
          </a:prstGeom>
          <a:solidFill>
            <a:schemeClr val="lt1"/>
          </a:solidFill>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0" name="Shape 480"/>
        <p:cNvGrpSpPr/>
        <p:nvPr/>
      </p:nvGrpSpPr>
      <p:grpSpPr>
        <a:xfrm>
          <a:off x="0" y="0"/>
          <a:ext cx="0" cy="0"/>
          <a:chOff x="0" y="0"/>
          <a:chExt cx="0" cy="0"/>
        </a:xfrm>
      </p:grpSpPr>
      <p:sp>
        <p:nvSpPr>
          <p:cNvPr id="481" name="Google Shape;481;p35"/>
          <p:cNvSpPr/>
          <p:nvPr/>
        </p:nvSpPr>
        <p:spPr>
          <a:xfrm flipH="1">
            <a:off x="6362100" y="150"/>
            <a:ext cx="27819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2" name="Google Shape;482;p35"/>
          <p:cNvGrpSpPr/>
          <p:nvPr/>
        </p:nvGrpSpPr>
        <p:grpSpPr>
          <a:xfrm>
            <a:off x="4553003" y="363602"/>
            <a:ext cx="3863079" cy="4414018"/>
            <a:chOff x="4553003" y="363602"/>
            <a:chExt cx="3863079" cy="4414018"/>
          </a:xfrm>
        </p:grpSpPr>
        <p:grpSp>
          <p:nvGrpSpPr>
            <p:cNvPr id="483" name="Google Shape;483;p35"/>
            <p:cNvGrpSpPr/>
            <p:nvPr/>
          </p:nvGrpSpPr>
          <p:grpSpPr>
            <a:xfrm flipH="1" rot="10800000">
              <a:off x="7958407" y="2900571"/>
              <a:ext cx="457675" cy="1877049"/>
              <a:chOff x="7691232" y="2709546"/>
              <a:chExt cx="457675" cy="1877049"/>
            </a:xfrm>
          </p:grpSpPr>
          <p:grpSp>
            <p:nvGrpSpPr>
              <p:cNvPr id="484" name="Google Shape;484;p35"/>
              <p:cNvGrpSpPr/>
              <p:nvPr/>
            </p:nvGrpSpPr>
            <p:grpSpPr>
              <a:xfrm>
                <a:off x="7691232" y="3698897"/>
                <a:ext cx="457675" cy="887697"/>
                <a:chOff x="7371757" y="3976747"/>
                <a:chExt cx="457675" cy="887697"/>
              </a:xfrm>
            </p:grpSpPr>
            <p:sp>
              <p:nvSpPr>
                <p:cNvPr id="485" name="Google Shape;485;p35"/>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5"/>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35"/>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5"/>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35"/>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35"/>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35"/>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35"/>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 name="Google Shape;493;p35"/>
              <p:cNvGrpSpPr/>
              <p:nvPr/>
            </p:nvGrpSpPr>
            <p:grpSpPr>
              <a:xfrm>
                <a:off x="7691232" y="2709546"/>
                <a:ext cx="457675" cy="887697"/>
                <a:chOff x="7371757" y="3976747"/>
                <a:chExt cx="457675" cy="887697"/>
              </a:xfrm>
            </p:grpSpPr>
            <p:sp>
              <p:nvSpPr>
                <p:cNvPr id="494" name="Google Shape;494;p35"/>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35"/>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5"/>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35"/>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35"/>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35"/>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35"/>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5"/>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2" name="Google Shape;502;p35"/>
            <p:cNvGrpSpPr/>
            <p:nvPr/>
          </p:nvGrpSpPr>
          <p:grpSpPr>
            <a:xfrm>
              <a:off x="4553003" y="363602"/>
              <a:ext cx="887795" cy="175887"/>
              <a:chOff x="2284850" y="131975"/>
              <a:chExt cx="1720200" cy="340800"/>
            </a:xfrm>
          </p:grpSpPr>
          <p:sp>
            <p:nvSpPr>
              <p:cNvPr id="503" name="Google Shape;503;p35"/>
              <p:cNvSpPr/>
              <p:nvPr/>
            </p:nvSpPr>
            <p:spPr>
              <a:xfrm rot="5400000">
                <a:off x="22619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35"/>
              <p:cNvSpPr/>
              <p:nvPr/>
            </p:nvSpPr>
            <p:spPr>
              <a:xfrm rot="5400000">
                <a:off x="27370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5"/>
              <p:cNvSpPr/>
              <p:nvPr/>
            </p:nvSpPr>
            <p:spPr>
              <a:xfrm rot="5400000">
                <a:off x="32121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35"/>
              <p:cNvSpPr/>
              <p:nvPr/>
            </p:nvSpPr>
            <p:spPr>
              <a:xfrm rot="5400000">
                <a:off x="36872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07" name="Google Shape;507;p35"/>
          <p:cNvSpPr txBox="1"/>
          <p:nvPr>
            <p:ph hasCustomPrompt="1" type="title"/>
          </p:nvPr>
        </p:nvSpPr>
        <p:spPr>
          <a:xfrm>
            <a:off x="713225" y="1383463"/>
            <a:ext cx="5277600" cy="12810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9600"/>
              <a:buNone/>
              <a:defRPr sz="60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508" name="Google Shape;508;p35"/>
          <p:cNvSpPr txBox="1"/>
          <p:nvPr>
            <p:ph idx="1" type="subTitle"/>
          </p:nvPr>
        </p:nvSpPr>
        <p:spPr>
          <a:xfrm>
            <a:off x="713225" y="3262937"/>
            <a:ext cx="5277600" cy="497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1"/>
        </a:solidFill>
      </p:bgPr>
    </p:bg>
    <p:spTree>
      <p:nvGrpSpPr>
        <p:cNvPr id="509" name="Shape 509"/>
        <p:cNvGrpSpPr/>
        <p:nvPr/>
      </p:nvGrpSpPr>
      <p:grpSpPr>
        <a:xfrm>
          <a:off x="0" y="0"/>
          <a:ext cx="0" cy="0"/>
          <a:chOff x="0" y="0"/>
          <a:chExt cx="0" cy="0"/>
        </a:xfrm>
      </p:grpSpPr>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510" name="Shape 510"/>
        <p:cNvGrpSpPr/>
        <p:nvPr/>
      </p:nvGrpSpPr>
      <p:grpSpPr>
        <a:xfrm>
          <a:off x="0" y="0"/>
          <a:ext cx="0" cy="0"/>
          <a:chOff x="0" y="0"/>
          <a:chExt cx="0" cy="0"/>
        </a:xfrm>
      </p:grpSpPr>
      <p:sp>
        <p:nvSpPr>
          <p:cNvPr id="511" name="Google Shape;511;p37"/>
          <p:cNvSpPr txBox="1"/>
          <p:nvPr>
            <p:ph type="title"/>
          </p:nvPr>
        </p:nvSpPr>
        <p:spPr>
          <a:xfrm>
            <a:off x="720000" y="445025"/>
            <a:ext cx="5642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512" name="Google Shape;512;p37"/>
          <p:cNvSpPr txBox="1"/>
          <p:nvPr>
            <p:ph idx="1" type="subTitle"/>
          </p:nvPr>
        </p:nvSpPr>
        <p:spPr>
          <a:xfrm>
            <a:off x="719990" y="2135390"/>
            <a:ext cx="2305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13" name="Google Shape;513;p37"/>
          <p:cNvSpPr txBox="1"/>
          <p:nvPr>
            <p:ph idx="2" type="subTitle"/>
          </p:nvPr>
        </p:nvSpPr>
        <p:spPr>
          <a:xfrm>
            <a:off x="3419260" y="2135390"/>
            <a:ext cx="2305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14" name="Google Shape;514;p37"/>
          <p:cNvSpPr txBox="1"/>
          <p:nvPr>
            <p:ph idx="3" type="subTitle"/>
          </p:nvPr>
        </p:nvSpPr>
        <p:spPr>
          <a:xfrm>
            <a:off x="719990" y="3944772"/>
            <a:ext cx="2305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15" name="Google Shape;515;p37"/>
          <p:cNvSpPr txBox="1"/>
          <p:nvPr>
            <p:ph idx="4" type="subTitle"/>
          </p:nvPr>
        </p:nvSpPr>
        <p:spPr>
          <a:xfrm>
            <a:off x="3419260" y="3944772"/>
            <a:ext cx="2305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16" name="Google Shape;516;p37"/>
          <p:cNvSpPr txBox="1"/>
          <p:nvPr>
            <p:ph hasCustomPrompt="1" idx="5" type="title"/>
          </p:nvPr>
        </p:nvSpPr>
        <p:spPr>
          <a:xfrm>
            <a:off x="819590" y="1282775"/>
            <a:ext cx="734700" cy="447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17" name="Google Shape;517;p37"/>
          <p:cNvSpPr txBox="1"/>
          <p:nvPr>
            <p:ph hasCustomPrompt="1" idx="6" type="title"/>
          </p:nvPr>
        </p:nvSpPr>
        <p:spPr>
          <a:xfrm>
            <a:off x="819590" y="3091571"/>
            <a:ext cx="734700" cy="447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18" name="Google Shape;518;p37"/>
          <p:cNvSpPr txBox="1"/>
          <p:nvPr>
            <p:ph hasCustomPrompt="1" idx="7" type="title"/>
          </p:nvPr>
        </p:nvSpPr>
        <p:spPr>
          <a:xfrm>
            <a:off x="3518860" y="1282775"/>
            <a:ext cx="734700" cy="447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19" name="Google Shape;519;p37"/>
          <p:cNvSpPr txBox="1"/>
          <p:nvPr>
            <p:ph hasCustomPrompt="1" idx="8" type="title"/>
          </p:nvPr>
        </p:nvSpPr>
        <p:spPr>
          <a:xfrm>
            <a:off x="3518860" y="3091571"/>
            <a:ext cx="734700" cy="447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20" name="Google Shape;520;p37"/>
          <p:cNvSpPr txBox="1"/>
          <p:nvPr>
            <p:ph idx="9" type="subTitle"/>
          </p:nvPr>
        </p:nvSpPr>
        <p:spPr>
          <a:xfrm>
            <a:off x="719990" y="1803509"/>
            <a:ext cx="2305500" cy="484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21" name="Google Shape;521;p37"/>
          <p:cNvSpPr txBox="1"/>
          <p:nvPr>
            <p:ph idx="13" type="subTitle"/>
          </p:nvPr>
        </p:nvSpPr>
        <p:spPr>
          <a:xfrm>
            <a:off x="3419260" y="1803509"/>
            <a:ext cx="2305500" cy="484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22" name="Google Shape;522;p37"/>
          <p:cNvSpPr txBox="1"/>
          <p:nvPr>
            <p:ph idx="14" type="subTitle"/>
          </p:nvPr>
        </p:nvSpPr>
        <p:spPr>
          <a:xfrm>
            <a:off x="719990" y="3612372"/>
            <a:ext cx="2305500" cy="484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23" name="Google Shape;523;p37"/>
          <p:cNvSpPr txBox="1"/>
          <p:nvPr>
            <p:ph idx="15" type="subTitle"/>
          </p:nvPr>
        </p:nvSpPr>
        <p:spPr>
          <a:xfrm>
            <a:off x="3419260" y="3612372"/>
            <a:ext cx="2305500" cy="484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24" name="Google Shape;524;p37"/>
          <p:cNvSpPr/>
          <p:nvPr/>
        </p:nvSpPr>
        <p:spPr>
          <a:xfrm flipH="1">
            <a:off x="6362100" y="150"/>
            <a:ext cx="27819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5" name="Google Shape;525;p37"/>
          <p:cNvGrpSpPr/>
          <p:nvPr/>
        </p:nvGrpSpPr>
        <p:grpSpPr>
          <a:xfrm>
            <a:off x="269328" y="4815227"/>
            <a:ext cx="887795" cy="175887"/>
            <a:chOff x="2284850" y="131975"/>
            <a:chExt cx="1720200" cy="340800"/>
          </a:xfrm>
        </p:grpSpPr>
        <p:sp>
          <p:nvSpPr>
            <p:cNvPr id="526" name="Google Shape;526;p37"/>
            <p:cNvSpPr/>
            <p:nvPr/>
          </p:nvSpPr>
          <p:spPr>
            <a:xfrm rot="5400000">
              <a:off x="22619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7"/>
            <p:cNvSpPr/>
            <p:nvPr/>
          </p:nvSpPr>
          <p:spPr>
            <a:xfrm rot="5400000">
              <a:off x="27370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37"/>
            <p:cNvSpPr/>
            <p:nvPr/>
          </p:nvSpPr>
          <p:spPr>
            <a:xfrm rot="5400000">
              <a:off x="32121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7"/>
            <p:cNvSpPr/>
            <p:nvPr/>
          </p:nvSpPr>
          <p:spPr>
            <a:xfrm rot="5400000">
              <a:off x="36872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 name="Google Shape;530;p37"/>
          <p:cNvGrpSpPr/>
          <p:nvPr/>
        </p:nvGrpSpPr>
        <p:grpSpPr>
          <a:xfrm>
            <a:off x="7958582" y="3067871"/>
            <a:ext cx="975375" cy="1877049"/>
            <a:chOff x="7167632" y="2744946"/>
            <a:chExt cx="975375" cy="1877049"/>
          </a:xfrm>
        </p:grpSpPr>
        <p:grpSp>
          <p:nvGrpSpPr>
            <p:cNvPr id="531" name="Google Shape;531;p37"/>
            <p:cNvGrpSpPr/>
            <p:nvPr/>
          </p:nvGrpSpPr>
          <p:grpSpPr>
            <a:xfrm>
              <a:off x="7700682" y="2744946"/>
              <a:ext cx="175800" cy="1877049"/>
              <a:chOff x="7691232" y="2709546"/>
              <a:chExt cx="175800" cy="1877049"/>
            </a:xfrm>
          </p:grpSpPr>
          <p:grpSp>
            <p:nvGrpSpPr>
              <p:cNvPr id="532" name="Google Shape;532;p37"/>
              <p:cNvGrpSpPr/>
              <p:nvPr/>
            </p:nvGrpSpPr>
            <p:grpSpPr>
              <a:xfrm>
                <a:off x="7691232" y="3698897"/>
                <a:ext cx="175800" cy="887697"/>
                <a:chOff x="7371757" y="3976747"/>
                <a:chExt cx="175800" cy="887697"/>
              </a:xfrm>
            </p:grpSpPr>
            <p:sp>
              <p:nvSpPr>
                <p:cNvPr id="533" name="Google Shape;533;p37"/>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7"/>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7"/>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7"/>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 name="Google Shape;537;p37"/>
              <p:cNvGrpSpPr/>
              <p:nvPr/>
            </p:nvGrpSpPr>
            <p:grpSpPr>
              <a:xfrm>
                <a:off x="7691232" y="2709546"/>
                <a:ext cx="175800" cy="887697"/>
                <a:chOff x="7371757" y="3976747"/>
                <a:chExt cx="175800" cy="887697"/>
              </a:xfrm>
            </p:grpSpPr>
            <p:sp>
              <p:nvSpPr>
                <p:cNvPr id="538" name="Google Shape;538;p37"/>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7"/>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7"/>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7"/>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2" name="Google Shape;542;p37"/>
            <p:cNvGrpSpPr/>
            <p:nvPr/>
          </p:nvGrpSpPr>
          <p:grpSpPr>
            <a:xfrm>
              <a:off x="7434157" y="2744946"/>
              <a:ext cx="175800" cy="1877049"/>
              <a:chOff x="7691232" y="2709546"/>
              <a:chExt cx="175800" cy="1877049"/>
            </a:xfrm>
          </p:grpSpPr>
          <p:grpSp>
            <p:nvGrpSpPr>
              <p:cNvPr id="543" name="Google Shape;543;p37"/>
              <p:cNvGrpSpPr/>
              <p:nvPr/>
            </p:nvGrpSpPr>
            <p:grpSpPr>
              <a:xfrm>
                <a:off x="7691232" y="3698897"/>
                <a:ext cx="175800" cy="887697"/>
                <a:chOff x="7371757" y="3976747"/>
                <a:chExt cx="175800" cy="887697"/>
              </a:xfrm>
            </p:grpSpPr>
            <p:sp>
              <p:nvSpPr>
                <p:cNvPr id="544" name="Google Shape;544;p37"/>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7"/>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7"/>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7"/>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 name="Google Shape;548;p37"/>
              <p:cNvGrpSpPr/>
              <p:nvPr/>
            </p:nvGrpSpPr>
            <p:grpSpPr>
              <a:xfrm>
                <a:off x="7691232" y="2709546"/>
                <a:ext cx="175800" cy="887697"/>
                <a:chOff x="7371757" y="3976747"/>
                <a:chExt cx="175800" cy="887697"/>
              </a:xfrm>
            </p:grpSpPr>
            <p:sp>
              <p:nvSpPr>
                <p:cNvPr id="549" name="Google Shape;549;p37"/>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7"/>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7"/>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7"/>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3" name="Google Shape;553;p37"/>
            <p:cNvGrpSpPr/>
            <p:nvPr/>
          </p:nvGrpSpPr>
          <p:grpSpPr>
            <a:xfrm>
              <a:off x="7167632" y="2744946"/>
              <a:ext cx="175800" cy="1877049"/>
              <a:chOff x="7691232" y="2709546"/>
              <a:chExt cx="175800" cy="1877049"/>
            </a:xfrm>
          </p:grpSpPr>
          <p:grpSp>
            <p:nvGrpSpPr>
              <p:cNvPr id="554" name="Google Shape;554;p37"/>
              <p:cNvGrpSpPr/>
              <p:nvPr/>
            </p:nvGrpSpPr>
            <p:grpSpPr>
              <a:xfrm>
                <a:off x="7691232" y="3698897"/>
                <a:ext cx="175800" cy="887697"/>
                <a:chOff x="7371757" y="3976747"/>
                <a:chExt cx="175800" cy="887697"/>
              </a:xfrm>
            </p:grpSpPr>
            <p:sp>
              <p:nvSpPr>
                <p:cNvPr id="555" name="Google Shape;555;p37"/>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7"/>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7"/>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7"/>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 name="Google Shape;559;p37"/>
              <p:cNvGrpSpPr/>
              <p:nvPr/>
            </p:nvGrpSpPr>
            <p:grpSpPr>
              <a:xfrm>
                <a:off x="7691232" y="2709546"/>
                <a:ext cx="175800" cy="887697"/>
                <a:chOff x="7371757" y="3976747"/>
                <a:chExt cx="175800" cy="887697"/>
              </a:xfrm>
            </p:grpSpPr>
            <p:sp>
              <p:nvSpPr>
                <p:cNvPr id="560" name="Google Shape;560;p37"/>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37"/>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7"/>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7"/>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4" name="Google Shape;564;p37"/>
            <p:cNvGrpSpPr/>
            <p:nvPr/>
          </p:nvGrpSpPr>
          <p:grpSpPr>
            <a:xfrm>
              <a:off x="7967207" y="2744946"/>
              <a:ext cx="175800" cy="1877049"/>
              <a:chOff x="7691232" y="2709546"/>
              <a:chExt cx="175800" cy="1877049"/>
            </a:xfrm>
          </p:grpSpPr>
          <p:grpSp>
            <p:nvGrpSpPr>
              <p:cNvPr id="565" name="Google Shape;565;p37"/>
              <p:cNvGrpSpPr/>
              <p:nvPr/>
            </p:nvGrpSpPr>
            <p:grpSpPr>
              <a:xfrm>
                <a:off x="7691232" y="3698897"/>
                <a:ext cx="175800" cy="887697"/>
                <a:chOff x="7371757" y="3976747"/>
                <a:chExt cx="175800" cy="887697"/>
              </a:xfrm>
            </p:grpSpPr>
            <p:sp>
              <p:nvSpPr>
                <p:cNvPr id="566" name="Google Shape;566;p37"/>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7"/>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7"/>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7"/>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 name="Google Shape;570;p37"/>
              <p:cNvGrpSpPr/>
              <p:nvPr/>
            </p:nvGrpSpPr>
            <p:grpSpPr>
              <a:xfrm>
                <a:off x="7691232" y="2709546"/>
                <a:ext cx="175800" cy="887697"/>
                <a:chOff x="7371757" y="3976747"/>
                <a:chExt cx="175800" cy="887697"/>
              </a:xfrm>
            </p:grpSpPr>
            <p:sp>
              <p:nvSpPr>
                <p:cNvPr id="571" name="Google Shape;571;p37"/>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7"/>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7"/>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7"/>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spTree>
      <p:nvGrpSpPr>
        <p:cNvPr id="575" name="Shape 575"/>
        <p:cNvGrpSpPr/>
        <p:nvPr/>
      </p:nvGrpSpPr>
      <p:grpSpPr>
        <a:xfrm>
          <a:off x="0" y="0"/>
          <a:ext cx="0" cy="0"/>
          <a:chOff x="0" y="0"/>
          <a:chExt cx="0" cy="0"/>
        </a:xfrm>
      </p:grpSpPr>
      <p:sp>
        <p:nvSpPr>
          <p:cNvPr id="576" name="Google Shape;576;p3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577" name="Google Shape;577;p38"/>
          <p:cNvGrpSpPr/>
          <p:nvPr/>
        </p:nvGrpSpPr>
        <p:grpSpPr>
          <a:xfrm>
            <a:off x="-20657" y="150"/>
            <a:ext cx="9164657" cy="5143500"/>
            <a:chOff x="-20657" y="150"/>
            <a:chExt cx="9164657" cy="5143500"/>
          </a:xfrm>
        </p:grpSpPr>
        <p:cxnSp>
          <p:nvCxnSpPr>
            <p:cNvPr id="578" name="Google Shape;578;p38"/>
            <p:cNvCxnSpPr/>
            <p:nvPr/>
          </p:nvCxnSpPr>
          <p:spPr>
            <a:xfrm>
              <a:off x="-20657" y="4597870"/>
              <a:ext cx="8789400" cy="0"/>
            </a:xfrm>
            <a:prstGeom prst="straightConnector1">
              <a:avLst/>
            </a:prstGeom>
            <a:noFill/>
            <a:ln cap="flat" cmpd="sng" w="9525">
              <a:solidFill>
                <a:schemeClr val="dk1"/>
              </a:solidFill>
              <a:prstDash val="solid"/>
              <a:round/>
              <a:headEnd len="med" w="med" type="none"/>
              <a:tailEnd len="med" w="med" type="none"/>
            </a:ln>
          </p:spPr>
        </p:cxnSp>
        <p:sp>
          <p:nvSpPr>
            <p:cNvPr id="579" name="Google Shape;579;p38"/>
            <p:cNvSpPr/>
            <p:nvPr/>
          </p:nvSpPr>
          <p:spPr>
            <a:xfrm flipH="1">
              <a:off x="8768700" y="150"/>
              <a:ext cx="3753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0" name="Google Shape;580;p38"/>
            <p:cNvGrpSpPr/>
            <p:nvPr/>
          </p:nvGrpSpPr>
          <p:grpSpPr>
            <a:xfrm>
              <a:off x="7542978" y="176248"/>
              <a:ext cx="887795" cy="175887"/>
              <a:chOff x="2284850" y="131975"/>
              <a:chExt cx="1720200" cy="340800"/>
            </a:xfrm>
          </p:grpSpPr>
          <p:sp>
            <p:nvSpPr>
              <p:cNvPr id="581" name="Google Shape;581;p38"/>
              <p:cNvSpPr/>
              <p:nvPr/>
            </p:nvSpPr>
            <p:spPr>
              <a:xfrm rot="5400000">
                <a:off x="22619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8"/>
              <p:cNvSpPr/>
              <p:nvPr/>
            </p:nvSpPr>
            <p:spPr>
              <a:xfrm rot="5400000">
                <a:off x="27370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8"/>
              <p:cNvSpPr/>
              <p:nvPr/>
            </p:nvSpPr>
            <p:spPr>
              <a:xfrm rot="5400000">
                <a:off x="32121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8"/>
              <p:cNvSpPr/>
              <p:nvPr/>
            </p:nvSpPr>
            <p:spPr>
              <a:xfrm rot="5400000">
                <a:off x="36872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0_1">
    <p:spTree>
      <p:nvGrpSpPr>
        <p:cNvPr id="585" name="Shape 585"/>
        <p:cNvGrpSpPr/>
        <p:nvPr/>
      </p:nvGrpSpPr>
      <p:grpSpPr>
        <a:xfrm>
          <a:off x="0" y="0"/>
          <a:ext cx="0" cy="0"/>
          <a:chOff x="0" y="0"/>
          <a:chExt cx="0" cy="0"/>
        </a:xfrm>
      </p:grpSpPr>
      <p:sp>
        <p:nvSpPr>
          <p:cNvPr id="586" name="Google Shape;586;p39"/>
          <p:cNvSpPr txBox="1"/>
          <p:nvPr>
            <p:ph type="title"/>
          </p:nvPr>
        </p:nvSpPr>
        <p:spPr>
          <a:xfrm>
            <a:off x="1415775" y="445025"/>
            <a:ext cx="70083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587" name="Google Shape;587;p39"/>
          <p:cNvCxnSpPr/>
          <p:nvPr/>
        </p:nvCxnSpPr>
        <p:spPr>
          <a:xfrm rot="10800000">
            <a:off x="354600" y="4597870"/>
            <a:ext cx="8789400" cy="0"/>
          </a:xfrm>
          <a:prstGeom prst="straightConnector1">
            <a:avLst/>
          </a:prstGeom>
          <a:noFill/>
          <a:ln cap="flat" cmpd="sng" w="9525">
            <a:solidFill>
              <a:schemeClr val="dk1"/>
            </a:solidFill>
            <a:prstDash val="solid"/>
            <a:round/>
            <a:headEnd len="med" w="med" type="none"/>
            <a:tailEnd len="med" w="med" type="none"/>
          </a:ln>
        </p:spPr>
      </p:cxnSp>
      <p:sp>
        <p:nvSpPr>
          <p:cNvPr id="588" name="Google Shape;588;p39"/>
          <p:cNvSpPr/>
          <p:nvPr/>
        </p:nvSpPr>
        <p:spPr>
          <a:xfrm>
            <a:off x="-20657" y="150"/>
            <a:ext cx="7131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9" name="Google Shape;589;p39"/>
          <p:cNvGrpSpPr/>
          <p:nvPr/>
        </p:nvGrpSpPr>
        <p:grpSpPr>
          <a:xfrm flipH="1">
            <a:off x="7966220" y="4782198"/>
            <a:ext cx="887795" cy="175887"/>
            <a:chOff x="2284850" y="131975"/>
            <a:chExt cx="1720200" cy="340800"/>
          </a:xfrm>
        </p:grpSpPr>
        <p:sp>
          <p:nvSpPr>
            <p:cNvPr id="590" name="Google Shape;590;p39"/>
            <p:cNvSpPr/>
            <p:nvPr/>
          </p:nvSpPr>
          <p:spPr>
            <a:xfrm rot="5400000">
              <a:off x="22619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9"/>
            <p:cNvSpPr/>
            <p:nvPr/>
          </p:nvSpPr>
          <p:spPr>
            <a:xfrm rot="5400000">
              <a:off x="27370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9"/>
            <p:cNvSpPr/>
            <p:nvPr/>
          </p:nvSpPr>
          <p:spPr>
            <a:xfrm rot="5400000">
              <a:off x="32121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9"/>
            <p:cNvSpPr/>
            <p:nvPr/>
          </p:nvSpPr>
          <p:spPr>
            <a:xfrm rot="5400000">
              <a:off x="36872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0_1_1">
    <p:spTree>
      <p:nvGrpSpPr>
        <p:cNvPr id="594" name="Shape 594"/>
        <p:cNvGrpSpPr/>
        <p:nvPr/>
      </p:nvGrpSpPr>
      <p:grpSpPr>
        <a:xfrm>
          <a:off x="0" y="0"/>
          <a:ext cx="0" cy="0"/>
          <a:chOff x="0" y="0"/>
          <a:chExt cx="0" cy="0"/>
        </a:xfrm>
      </p:grpSpPr>
      <p:sp>
        <p:nvSpPr>
          <p:cNvPr id="595" name="Google Shape;595;p4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596" name="Google Shape;596;p40"/>
          <p:cNvCxnSpPr/>
          <p:nvPr/>
        </p:nvCxnSpPr>
        <p:spPr>
          <a:xfrm>
            <a:off x="-20657" y="4597870"/>
            <a:ext cx="8789400" cy="0"/>
          </a:xfrm>
          <a:prstGeom prst="straightConnector1">
            <a:avLst/>
          </a:prstGeom>
          <a:noFill/>
          <a:ln cap="flat" cmpd="sng" w="9525">
            <a:solidFill>
              <a:schemeClr val="dk1"/>
            </a:solidFill>
            <a:prstDash val="solid"/>
            <a:round/>
            <a:headEnd len="med" w="med" type="none"/>
            <a:tailEnd len="med" w="med" type="none"/>
          </a:ln>
        </p:spPr>
      </p:cxnSp>
      <p:grpSp>
        <p:nvGrpSpPr>
          <p:cNvPr id="597" name="Google Shape;597;p40"/>
          <p:cNvGrpSpPr/>
          <p:nvPr/>
        </p:nvGrpSpPr>
        <p:grpSpPr>
          <a:xfrm>
            <a:off x="4128103" y="186798"/>
            <a:ext cx="887795" cy="175887"/>
            <a:chOff x="2284850" y="131975"/>
            <a:chExt cx="1720200" cy="340800"/>
          </a:xfrm>
        </p:grpSpPr>
        <p:sp>
          <p:nvSpPr>
            <p:cNvPr id="598" name="Google Shape;598;p40"/>
            <p:cNvSpPr/>
            <p:nvPr/>
          </p:nvSpPr>
          <p:spPr>
            <a:xfrm rot="5400000">
              <a:off x="22619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40"/>
            <p:cNvSpPr/>
            <p:nvPr/>
          </p:nvSpPr>
          <p:spPr>
            <a:xfrm rot="5400000">
              <a:off x="27370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40"/>
            <p:cNvSpPr/>
            <p:nvPr/>
          </p:nvSpPr>
          <p:spPr>
            <a:xfrm rot="5400000">
              <a:off x="32121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40"/>
            <p:cNvSpPr/>
            <p:nvPr/>
          </p:nvSpPr>
          <p:spPr>
            <a:xfrm rot="5400000">
              <a:off x="36872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2" name="Google Shape;602;p40"/>
          <p:cNvSpPr/>
          <p:nvPr/>
        </p:nvSpPr>
        <p:spPr>
          <a:xfrm flipH="1">
            <a:off x="8768700" y="150"/>
            <a:ext cx="3753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603" name="Shape 603"/>
        <p:cNvGrpSpPr/>
        <p:nvPr/>
      </p:nvGrpSpPr>
      <p:grpSpPr>
        <a:xfrm>
          <a:off x="0" y="0"/>
          <a:ext cx="0" cy="0"/>
          <a:chOff x="0" y="0"/>
          <a:chExt cx="0" cy="0"/>
        </a:xfrm>
      </p:grpSpPr>
      <p:sp>
        <p:nvSpPr>
          <p:cNvPr id="604" name="Google Shape;604;p41"/>
          <p:cNvSpPr txBox="1"/>
          <p:nvPr>
            <p:ph type="title"/>
          </p:nvPr>
        </p:nvSpPr>
        <p:spPr>
          <a:xfrm>
            <a:off x="1011600" y="3078025"/>
            <a:ext cx="5540700" cy="518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sz="2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605" name="Google Shape;605;p41"/>
          <p:cNvSpPr txBox="1"/>
          <p:nvPr>
            <p:ph idx="1" type="subTitle"/>
          </p:nvPr>
        </p:nvSpPr>
        <p:spPr>
          <a:xfrm>
            <a:off x="1011675" y="1261425"/>
            <a:ext cx="5540700" cy="14235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000"/>
              <a:buNone/>
              <a:defRPr sz="24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sp>
        <p:nvSpPr>
          <p:cNvPr id="606" name="Google Shape;606;p41"/>
          <p:cNvSpPr/>
          <p:nvPr/>
        </p:nvSpPr>
        <p:spPr>
          <a:xfrm flipH="1">
            <a:off x="7129200" y="150"/>
            <a:ext cx="20148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7" name="Google Shape;607;p41"/>
          <p:cNvGrpSpPr/>
          <p:nvPr/>
        </p:nvGrpSpPr>
        <p:grpSpPr>
          <a:xfrm flipH="1" rot="10800000">
            <a:off x="7946332" y="1013372"/>
            <a:ext cx="739550" cy="887697"/>
            <a:chOff x="7371757" y="3976747"/>
            <a:chExt cx="739550" cy="887697"/>
          </a:xfrm>
        </p:grpSpPr>
        <p:sp>
          <p:nvSpPr>
            <p:cNvPr id="608" name="Google Shape;608;p41"/>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41"/>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41"/>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41"/>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41"/>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41"/>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41"/>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41"/>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41"/>
            <p:cNvSpPr/>
            <p:nvPr/>
          </p:nvSpPr>
          <p:spPr>
            <a:xfrm>
              <a:off x="793550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41"/>
            <p:cNvSpPr/>
            <p:nvPr/>
          </p:nvSpPr>
          <p:spPr>
            <a:xfrm>
              <a:off x="793550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41"/>
            <p:cNvSpPr/>
            <p:nvPr/>
          </p:nvSpPr>
          <p:spPr>
            <a:xfrm>
              <a:off x="793550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41"/>
            <p:cNvSpPr/>
            <p:nvPr/>
          </p:nvSpPr>
          <p:spPr>
            <a:xfrm>
              <a:off x="793550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3" name="Shape 43"/>
        <p:cNvGrpSpPr/>
        <p:nvPr/>
      </p:nvGrpSpPr>
      <p:grpSpPr>
        <a:xfrm>
          <a:off x="0" y="0"/>
          <a:ext cx="0" cy="0"/>
          <a:chOff x="0" y="0"/>
          <a:chExt cx="0" cy="0"/>
        </a:xfrm>
      </p:grpSpPr>
      <p:pic>
        <p:nvPicPr>
          <p:cNvPr id="44" name="Google Shape;44;p5"/>
          <p:cNvPicPr preferRelativeResize="0"/>
          <p:nvPr/>
        </p:nvPicPr>
        <p:blipFill>
          <a:blip r:embed="rId2">
            <a:alphaModFix amt="65000"/>
          </a:blip>
          <a:stretch>
            <a:fillRect/>
          </a:stretch>
        </p:blipFill>
        <p:spPr>
          <a:xfrm>
            <a:off x="0" y="0"/>
            <a:ext cx="9144000" cy="5143500"/>
          </a:xfrm>
          <a:prstGeom prst="rect">
            <a:avLst/>
          </a:prstGeom>
          <a:noFill/>
          <a:ln>
            <a:noFill/>
          </a:ln>
        </p:spPr>
      </p:pic>
      <p:grpSp>
        <p:nvGrpSpPr>
          <p:cNvPr id="45" name="Google Shape;45;p5"/>
          <p:cNvGrpSpPr/>
          <p:nvPr/>
        </p:nvGrpSpPr>
        <p:grpSpPr>
          <a:xfrm>
            <a:off x="8030001" y="-273475"/>
            <a:ext cx="2045426" cy="5189925"/>
            <a:chOff x="8030001" y="-273475"/>
            <a:chExt cx="2045426" cy="5189925"/>
          </a:xfrm>
        </p:grpSpPr>
        <p:pic>
          <p:nvPicPr>
            <p:cNvPr id="46" name="Google Shape;46;p5"/>
            <p:cNvPicPr preferRelativeResize="0"/>
            <p:nvPr/>
          </p:nvPicPr>
          <p:blipFill rotWithShape="1">
            <a:blip r:embed="rId3">
              <a:alphaModFix amt="70000"/>
            </a:blip>
            <a:srcRect b="28196" l="30644" r="30644" t="28196"/>
            <a:stretch/>
          </p:blipFill>
          <p:spPr>
            <a:xfrm>
              <a:off x="8030001" y="1480600"/>
              <a:ext cx="2045426" cy="2304150"/>
            </a:xfrm>
            <a:prstGeom prst="rect">
              <a:avLst/>
            </a:prstGeom>
            <a:noFill/>
            <a:ln>
              <a:noFill/>
            </a:ln>
          </p:spPr>
        </p:pic>
        <p:pic>
          <p:nvPicPr>
            <p:cNvPr id="47" name="Google Shape;47;p5"/>
            <p:cNvPicPr preferRelativeResize="0"/>
            <p:nvPr/>
          </p:nvPicPr>
          <p:blipFill rotWithShape="1">
            <a:blip r:embed="rId3">
              <a:alphaModFix amt="70000"/>
            </a:blip>
            <a:srcRect b="28196" l="30644" r="30644" t="28196"/>
            <a:stretch/>
          </p:blipFill>
          <p:spPr>
            <a:xfrm>
              <a:off x="8822201" y="-273475"/>
              <a:ext cx="622226" cy="700925"/>
            </a:xfrm>
            <a:prstGeom prst="rect">
              <a:avLst/>
            </a:prstGeom>
            <a:noFill/>
            <a:ln>
              <a:noFill/>
            </a:ln>
          </p:spPr>
        </p:pic>
        <p:pic>
          <p:nvPicPr>
            <p:cNvPr id="48" name="Google Shape;48;p5"/>
            <p:cNvPicPr preferRelativeResize="0"/>
            <p:nvPr/>
          </p:nvPicPr>
          <p:blipFill rotWithShape="1">
            <a:blip r:embed="rId3">
              <a:alphaModFix amt="70000"/>
            </a:blip>
            <a:srcRect b="28196" l="30644" r="30644" t="28196"/>
            <a:stretch/>
          </p:blipFill>
          <p:spPr>
            <a:xfrm>
              <a:off x="8119663" y="4215525"/>
              <a:ext cx="622226" cy="700925"/>
            </a:xfrm>
            <a:prstGeom prst="rect">
              <a:avLst/>
            </a:prstGeom>
            <a:noFill/>
            <a:ln>
              <a:noFill/>
            </a:ln>
          </p:spPr>
        </p:pic>
      </p:grpSp>
      <p:grpSp>
        <p:nvGrpSpPr>
          <p:cNvPr id="49" name="Google Shape;49;p5"/>
          <p:cNvGrpSpPr/>
          <p:nvPr/>
        </p:nvGrpSpPr>
        <p:grpSpPr>
          <a:xfrm>
            <a:off x="0" y="236950"/>
            <a:ext cx="8859700" cy="0"/>
            <a:chOff x="0" y="236950"/>
            <a:chExt cx="8859700" cy="0"/>
          </a:xfrm>
        </p:grpSpPr>
        <p:cxnSp>
          <p:nvCxnSpPr>
            <p:cNvPr id="50" name="Google Shape;50;p5"/>
            <p:cNvCxnSpPr/>
            <p:nvPr/>
          </p:nvCxnSpPr>
          <p:spPr>
            <a:xfrm>
              <a:off x="0" y="236950"/>
              <a:ext cx="8349900" cy="0"/>
            </a:xfrm>
            <a:prstGeom prst="straightConnector1">
              <a:avLst/>
            </a:prstGeom>
            <a:noFill/>
            <a:ln cap="flat" cmpd="sng" w="9525">
              <a:solidFill>
                <a:schemeClr val="dk1"/>
              </a:solidFill>
              <a:prstDash val="solid"/>
              <a:round/>
              <a:headEnd len="med" w="med" type="none"/>
              <a:tailEnd len="med" w="med" type="none"/>
            </a:ln>
          </p:spPr>
        </p:cxnSp>
        <p:cxnSp>
          <p:nvCxnSpPr>
            <p:cNvPr id="51" name="Google Shape;51;p5"/>
            <p:cNvCxnSpPr/>
            <p:nvPr/>
          </p:nvCxnSpPr>
          <p:spPr>
            <a:xfrm>
              <a:off x="8405325" y="236950"/>
              <a:ext cx="276000" cy="0"/>
            </a:xfrm>
            <a:prstGeom prst="straightConnector1">
              <a:avLst/>
            </a:prstGeom>
            <a:noFill/>
            <a:ln cap="flat" cmpd="sng" w="9525">
              <a:solidFill>
                <a:schemeClr val="dk1"/>
              </a:solidFill>
              <a:prstDash val="solid"/>
              <a:round/>
              <a:headEnd len="med" w="med" type="none"/>
              <a:tailEnd len="med" w="med" type="none"/>
            </a:ln>
          </p:spPr>
        </p:cxnSp>
        <p:cxnSp>
          <p:nvCxnSpPr>
            <p:cNvPr id="52" name="Google Shape;52;p5"/>
            <p:cNvCxnSpPr/>
            <p:nvPr/>
          </p:nvCxnSpPr>
          <p:spPr>
            <a:xfrm>
              <a:off x="8721700" y="236950"/>
              <a:ext cx="138000" cy="0"/>
            </a:xfrm>
            <a:prstGeom prst="straightConnector1">
              <a:avLst/>
            </a:prstGeom>
            <a:noFill/>
            <a:ln cap="flat" cmpd="sng" w="9525">
              <a:solidFill>
                <a:schemeClr val="dk1"/>
              </a:solidFill>
              <a:prstDash val="solid"/>
              <a:round/>
              <a:headEnd len="med" w="med" type="none"/>
              <a:tailEnd len="med" w="med" type="none"/>
            </a:ln>
          </p:spPr>
        </p:cxnSp>
      </p:grpSp>
      <p:sp>
        <p:nvSpPr>
          <p:cNvPr id="53" name="Google Shape;53;p5"/>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54" name="Google Shape;54;p5"/>
          <p:cNvSpPr txBox="1"/>
          <p:nvPr>
            <p:ph idx="1" type="subTitle"/>
          </p:nvPr>
        </p:nvSpPr>
        <p:spPr>
          <a:xfrm>
            <a:off x="4973594" y="2912325"/>
            <a:ext cx="2867400" cy="1255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55" name="Google Shape;55;p5"/>
          <p:cNvSpPr txBox="1"/>
          <p:nvPr>
            <p:ph idx="2" type="subTitle"/>
          </p:nvPr>
        </p:nvSpPr>
        <p:spPr>
          <a:xfrm>
            <a:off x="1303014" y="2912325"/>
            <a:ext cx="2867400" cy="1255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56" name="Google Shape;56;p5"/>
          <p:cNvSpPr txBox="1"/>
          <p:nvPr>
            <p:ph idx="3" type="subTitle"/>
          </p:nvPr>
        </p:nvSpPr>
        <p:spPr>
          <a:xfrm>
            <a:off x="1303000" y="2458427"/>
            <a:ext cx="2867400" cy="453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Chivo SemiBold"/>
              <a:buNone/>
              <a:defRPr b="1" sz="1800">
                <a:solidFill>
                  <a:schemeClr val="dk1"/>
                </a:solidFill>
                <a:latin typeface="Chivo"/>
                <a:ea typeface="Chivo"/>
                <a:cs typeface="Chivo"/>
                <a:sym typeface="Chivo"/>
              </a:defRPr>
            </a:lvl1pPr>
            <a:lvl2pPr lvl="1"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2pPr>
            <a:lvl3pPr lvl="2"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3pPr>
            <a:lvl4pPr lvl="3"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4pPr>
            <a:lvl5pPr lvl="4"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5pPr>
            <a:lvl6pPr lvl="5"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6pPr>
            <a:lvl7pPr lvl="6"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7pPr>
            <a:lvl8pPr lvl="7"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8pPr>
            <a:lvl9pPr lvl="8"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9pPr>
          </a:lstStyle>
          <a:p/>
        </p:txBody>
      </p:sp>
      <p:sp>
        <p:nvSpPr>
          <p:cNvPr id="57" name="Google Shape;57;p5"/>
          <p:cNvSpPr txBox="1"/>
          <p:nvPr>
            <p:ph idx="4" type="subTitle"/>
          </p:nvPr>
        </p:nvSpPr>
        <p:spPr>
          <a:xfrm>
            <a:off x="4973596" y="2458427"/>
            <a:ext cx="2867400" cy="453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Chivo SemiBold"/>
              <a:buNone/>
              <a:defRPr b="1" sz="1800">
                <a:solidFill>
                  <a:schemeClr val="dk1"/>
                </a:solidFill>
                <a:latin typeface="Chivo"/>
                <a:ea typeface="Chivo"/>
                <a:cs typeface="Chivo"/>
                <a:sym typeface="Chivo"/>
              </a:defRPr>
            </a:lvl1pPr>
            <a:lvl2pPr lvl="1"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2pPr>
            <a:lvl3pPr lvl="2"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3pPr>
            <a:lvl4pPr lvl="3"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4pPr>
            <a:lvl5pPr lvl="4"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5pPr>
            <a:lvl6pPr lvl="5"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6pPr>
            <a:lvl7pPr lvl="6"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7pPr>
            <a:lvl8pPr lvl="7"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8pPr>
            <a:lvl9pPr lvl="8" rtl="0" algn="ctr">
              <a:lnSpc>
                <a:spcPct val="100000"/>
              </a:lnSpc>
              <a:spcBef>
                <a:spcPts val="0"/>
              </a:spcBef>
              <a:spcAft>
                <a:spcPts val="0"/>
              </a:spcAft>
              <a:buSzPts val="1800"/>
              <a:buFont typeface="Chivo SemiBold"/>
              <a:buNone/>
              <a:defRPr sz="1800">
                <a:latin typeface="Chivo SemiBold"/>
                <a:ea typeface="Chivo SemiBold"/>
                <a:cs typeface="Chivo SemiBold"/>
                <a:sym typeface="Chivo SemiBold"/>
              </a:defRPr>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620" name="Shape 620"/>
        <p:cNvGrpSpPr/>
        <p:nvPr/>
      </p:nvGrpSpPr>
      <p:grpSpPr>
        <a:xfrm>
          <a:off x="0" y="0"/>
          <a:ext cx="0" cy="0"/>
          <a:chOff x="0" y="0"/>
          <a:chExt cx="0" cy="0"/>
        </a:xfrm>
      </p:grpSpPr>
      <p:sp>
        <p:nvSpPr>
          <p:cNvPr id="621" name="Google Shape;621;p42"/>
          <p:cNvSpPr/>
          <p:nvPr/>
        </p:nvSpPr>
        <p:spPr>
          <a:xfrm>
            <a:off x="-19200" y="150"/>
            <a:ext cx="20148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2" name="Google Shape;622;p42"/>
          <p:cNvCxnSpPr/>
          <p:nvPr/>
        </p:nvCxnSpPr>
        <p:spPr>
          <a:xfrm rot="10800000">
            <a:off x="1995600" y="4599360"/>
            <a:ext cx="7148400" cy="9300"/>
          </a:xfrm>
          <a:prstGeom prst="straightConnector1">
            <a:avLst/>
          </a:prstGeom>
          <a:noFill/>
          <a:ln cap="flat" cmpd="sng" w="9525">
            <a:solidFill>
              <a:schemeClr val="dk1"/>
            </a:solidFill>
            <a:prstDash val="solid"/>
            <a:round/>
            <a:headEnd len="med" w="med" type="none"/>
            <a:tailEnd len="med" w="med" type="none"/>
          </a:ln>
        </p:spPr>
      </p:cxnSp>
      <p:grpSp>
        <p:nvGrpSpPr>
          <p:cNvPr id="623" name="Google Shape;623;p42"/>
          <p:cNvGrpSpPr/>
          <p:nvPr/>
        </p:nvGrpSpPr>
        <p:grpSpPr>
          <a:xfrm>
            <a:off x="759093" y="449071"/>
            <a:ext cx="7652479" cy="3799448"/>
            <a:chOff x="759093" y="449071"/>
            <a:chExt cx="7652479" cy="3799448"/>
          </a:xfrm>
        </p:grpSpPr>
        <p:grpSp>
          <p:nvGrpSpPr>
            <p:cNvPr id="624" name="Google Shape;624;p42"/>
            <p:cNvGrpSpPr/>
            <p:nvPr/>
          </p:nvGrpSpPr>
          <p:grpSpPr>
            <a:xfrm flipH="1">
              <a:off x="7523777" y="449071"/>
              <a:ext cx="887795" cy="175887"/>
              <a:chOff x="2284850" y="131975"/>
              <a:chExt cx="1720200" cy="340800"/>
            </a:xfrm>
          </p:grpSpPr>
          <p:sp>
            <p:nvSpPr>
              <p:cNvPr id="625" name="Google Shape;625;p42"/>
              <p:cNvSpPr/>
              <p:nvPr/>
            </p:nvSpPr>
            <p:spPr>
              <a:xfrm rot="5400000">
                <a:off x="22619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42"/>
              <p:cNvSpPr/>
              <p:nvPr/>
            </p:nvSpPr>
            <p:spPr>
              <a:xfrm rot="5400000">
                <a:off x="27370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42"/>
              <p:cNvSpPr/>
              <p:nvPr/>
            </p:nvSpPr>
            <p:spPr>
              <a:xfrm rot="5400000">
                <a:off x="32121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42"/>
              <p:cNvSpPr/>
              <p:nvPr/>
            </p:nvSpPr>
            <p:spPr>
              <a:xfrm rot="5400000">
                <a:off x="36872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 name="Google Shape;629;p42"/>
            <p:cNvGrpSpPr/>
            <p:nvPr/>
          </p:nvGrpSpPr>
          <p:grpSpPr>
            <a:xfrm flipH="1">
              <a:off x="759093" y="3360822"/>
              <a:ext cx="457675" cy="887697"/>
              <a:chOff x="7653632" y="3976747"/>
              <a:chExt cx="457675" cy="887697"/>
            </a:xfrm>
          </p:grpSpPr>
          <p:sp>
            <p:nvSpPr>
              <p:cNvPr id="630" name="Google Shape;630;p42"/>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42"/>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42"/>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42"/>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42"/>
              <p:cNvSpPr/>
              <p:nvPr/>
            </p:nvSpPr>
            <p:spPr>
              <a:xfrm>
                <a:off x="793550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42"/>
              <p:cNvSpPr/>
              <p:nvPr/>
            </p:nvSpPr>
            <p:spPr>
              <a:xfrm>
                <a:off x="793550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42"/>
              <p:cNvSpPr/>
              <p:nvPr/>
            </p:nvSpPr>
            <p:spPr>
              <a:xfrm>
                <a:off x="793550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42"/>
              <p:cNvSpPr/>
              <p:nvPr/>
            </p:nvSpPr>
            <p:spPr>
              <a:xfrm>
                <a:off x="793550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38" name="Google Shape;638;p42"/>
          <p:cNvSpPr txBox="1"/>
          <p:nvPr>
            <p:ph type="title"/>
          </p:nvPr>
        </p:nvSpPr>
        <p:spPr>
          <a:xfrm>
            <a:off x="2701075" y="929550"/>
            <a:ext cx="3217500" cy="19239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639" name="Google Shape;639;p42"/>
          <p:cNvSpPr txBox="1"/>
          <p:nvPr>
            <p:ph idx="1" type="subTitle"/>
          </p:nvPr>
        </p:nvSpPr>
        <p:spPr>
          <a:xfrm>
            <a:off x="2701075" y="2853575"/>
            <a:ext cx="3217500" cy="1116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40" name="Google Shape;640;p42"/>
          <p:cNvSpPr/>
          <p:nvPr>
            <p:ph idx="2" type="pic"/>
          </p:nvPr>
        </p:nvSpPr>
        <p:spPr>
          <a:xfrm>
            <a:off x="6415985" y="1039775"/>
            <a:ext cx="2014800" cy="2930100"/>
          </a:xfrm>
          <a:prstGeom prst="rect">
            <a:avLst/>
          </a:prstGeom>
          <a:noFill/>
          <a:ln cap="flat" cmpd="sng" w="9525">
            <a:solidFill>
              <a:schemeClr val="dk1"/>
            </a:solidFill>
            <a:prstDash val="solid"/>
            <a:round/>
            <a:headEnd len="sm" w="sm" type="none"/>
            <a:tailEnd len="sm" w="sm" type="none"/>
          </a:ln>
        </p:spPr>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641" name="Shape 641"/>
        <p:cNvGrpSpPr/>
        <p:nvPr/>
      </p:nvGrpSpPr>
      <p:grpSpPr>
        <a:xfrm>
          <a:off x="0" y="0"/>
          <a:ext cx="0" cy="0"/>
          <a:chOff x="0" y="0"/>
          <a:chExt cx="0" cy="0"/>
        </a:xfrm>
      </p:grpSpPr>
      <p:sp>
        <p:nvSpPr>
          <p:cNvPr id="642" name="Google Shape;642;p43"/>
          <p:cNvSpPr txBox="1"/>
          <p:nvPr>
            <p:ph type="title"/>
          </p:nvPr>
        </p:nvSpPr>
        <p:spPr>
          <a:xfrm>
            <a:off x="5188025" y="1390425"/>
            <a:ext cx="2740800" cy="12108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643" name="Google Shape;643;p43"/>
          <p:cNvSpPr txBox="1"/>
          <p:nvPr>
            <p:ph idx="1" type="subTitle"/>
          </p:nvPr>
        </p:nvSpPr>
        <p:spPr>
          <a:xfrm>
            <a:off x="5188025" y="2601375"/>
            <a:ext cx="2740800" cy="1102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44" name="Google Shape;644;p43"/>
          <p:cNvSpPr/>
          <p:nvPr/>
        </p:nvSpPr>
        <p:spPr>
          <a:xfrm flipH="1">
            <a:off x="8768700" y="150"/>
            <a:ext cx="3753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645" name="Shape 645"/>
        <p:cNvGrpSpPr/>
        <p:nvPr/>
      </p:nvGrpSpPr>
      <p:grpSpPr>
        <a:xfrm>
          <a:off x="0" y="0"/>
          <a:ext cx="0" cy="0"/>
          <a:chOff x="0" y="0"/>
          <a:chExt cx="0" cy="0"/>
        </a:xfrm>
      </p:grpSpPr>
      <p:sp>
        <p:nvSpPr>
          <p:cNvPr id="646" name="Google Shape;646;p44"/>
          <p:cNvSpPr/>
          <p:nvPr/>
        </p:nvSpPr>
        <p:spPr>
          <a:xfrm>
            <a:off x="-19200" y="150"/>
            <a:ext cx="20148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7" name="Google Shape;647;p44"/>
          <p:cNvCxnSpPr/>
          <p:nvPr/>
        </p:nvCxnSpPr>
        <p:spPr>
          <a:xfrm rot="10800000">
            <a:off x="1995600" y="4861460"/>
            <a:ext cx="7148400" cy="9300"/>
          </a:xfrm>
          <a:prstGeom prst="straightConnector1">
            <a:avLst/>
          </a:prstGeom>
          <a:noFill/>
          <a:ln cap="flat" cmpd="sng" w="9525">
            <a:solidFill>
              <a:schemeClr val="dk1"/>
            </a:solidFill>
            <a:prstDash val="solid"/>
            <a:round/>
            <a:headEnd len="med" w="med" type="none"/>
            <a:tailEnd len="med" w="med" type="none"/>
          </a:ln>
        </p:spPr>
      </p:cxnSp>
      <p:sp>
        <p:nvSpPr>
          <p:cNvPr id="648" name="Google Shape;648;p44"/>
          <p:cNvSpPr txBox="1"/>
          <p:nvPr>
            <p:ph type="title"/>
          </p:nvPr>
        </p:nvSpPr>
        <p:spPr>
          <a:xfrm flipH="1">
            <a:off x="2409000" y="1363325"/>
            <a:ext cx="2869200" cy="11988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649" name="Google Shape;649;p44"/>
          <p:cNvSpPr txBox="1"/>
          <p:nvPr>
            <p:ph idx="1" type="subTitle"/>
          </p:nvPr>
        </p:nvSpPr>
        <p:spPr>
          <a:xfrm flipH="1">
            <a:off x="2408864" y="2562000"/>
            <a:ext cx="2869200" cy="1080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650" name="Google Shape;650;p44"/>
          <p:cNvGrpSpPr/>
          <p:nvPr/>
        </p:nvGrpSpPr>
        <p:grpSpPr>
          <a:xfrm>
            <a:off x="324243" y="3769347"/>
            <a:ext cx="707325" cy="887697"/>
            <a:chOff x="324243" y="3769347"/>
            <a:chExt cx="707325" cy="887697"/>
          </a:xfrm>
        </p:grpSpPr>
        <p:grpSp>
          <p:nvGrpSpPr>
            <p:cNvPr id="651" name="Google Shape;651;p44"/>
            <p:cNvGrpSpPr/>
            <p:nvPr/>
          </p:nvGrpSpPr>
          <p:grpSpPr>
            <a:xfrm rot="10800000">
              <a:off x="324243" y="3769347"/>
              <a:ext cx="175800" cy="887697"/>
              <a:chOff x="7935507" y="3976747"/>
              <a:chExt cx="175800" cy="887697"/>
            </a:xfrm>
          </p:grpSpPr>
          <p:sp>
            <p:nvSpPr>
              <p:cNvPr id="652" name="Google Shape;652;p44"/>
              <p:cNvSpPr/>
              <p:nvPr/>
            </p:nvSpPr>
            <p:spPr>
              <a:xfrm>
                <a:off x="793550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44"/>
              <p:cNvSpPr/>
              <p:nvPr/>
            </p:nvSpPr>
            <p:spPr>
              <a:xfrm>
                <a:off x="793550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44"/>
              <p:cNvSpPr/>
              <p:nvPr/>
            </p:nvSpPr>
            <p:spPr>
              <a:xfrm>
                <a:off x="793550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44"/>
              <p:cNvSpPr/>
              <p:nvPr/>
            </p:nvSpPr>
            <p:spPr>
              <a:xfrm>
                <a:off x="793550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 name="Google Shape;656;p44"/>
            <p:cNvGrpSpPr/>
            <p:nvPr/>
          </p:nvGrpSpPr>
          <p:grpSpPr>
            <a:xfrm rot="10800000">
              <a:off x="855768" y="3769347"/>
              <a:ext cx="175800" cy="887697"/>
              <a:chOff x="7371757" y="3976747"/>
              <a:chExt cx="175800" cy="887697"/>
            </a:xfrm>
          </p:grpSpPr>
          <p:sp>
            <p:nvSpPr>
              <p:cNvPr id="657" name="Google Shape;657;p44"/>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44"/>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44"/>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44"/>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 name="Google Shape;661;p44"/>
            <p:cNvGrpSpPr/>
            <p:nvPr/>
          </p:nvGrpSpPr>
          <p:grpSpPr>
            <a:xfrm rot="10800000">
              <a:off x="590005" y="3769347"/>
              <a:ext cx="175800" cy="887697"/>
              <a:chOff x="7935507" y="3976747"/>
              <a:chExt cx="175800" cy="887697"/>
            </a:xfrm>
          </p:grpSpPr>
          <p:sp>
            <p:nvSpPr>
              <p:cNvPr id="662" name="Google Shape;662;p44"/>
              <p:cNvSpPr/>
              <p:nvPr/>
            </p:nvSpPr>
            <p:spPr>
              <a:xfrm>
                <a:off x="793550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44"/>
              <p:cNvSpPr/>
              <p:nvPr/>
            </p:nvSpPr>
            <p:spPr>
              <a:xfrm>
                <a:off x="793550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44"/>
              <p:cNvSpPr/>
              <p:nvPr/>
            </p:nvSpPr>
            <p:spPr>
              <a:xfrm>
                <a:off x="793550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44"/>
              <p:cNvSpPr/>
              <p:nvPr/>
            </p:nvSpPr>
            <p:spPr>
              <a:xfrm>
                <a:off x="793550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4_1_1">
    <p:spTree>
      <p:nvGrpSpPr>
        <p:cNvPr id="666" name="Shape 666"/>
        <p:cNvGrpSpPr/>
        <p:nvPr/>
      </p:nvGrpSpPr>
      <p:grpSpPr>
        <a:xfrm>
          <a:off x="0" y="0"/>
          <a:ext cx="0" cy="0"/>
          <a:chOff x="0" y="0"/>
          <a:chExt cx="0" cy="0"/>
        </a:xfrm>
      </p:grpSpPr>
      <p:cxnSp>
        <p:nvCxnSpPr>
          <p:cNvPr id="667" name="Google Shape;667;p45"/>
          <p:cNvCxnSpPr/>
          <p:nvPr/>
        </p:nvCxnSpPr>
        <p:spPr>
          <a:xfrm>
            <a:off x="-64210" y="4839597"/>
            <a:ext cx="6426300" cy="0"/>
          </a:xfrm>
          <a:prstGeom prst="straightConnector1">
            <a:avLst/>
          </a:prstGeom>
          <a:noFill/>
          <a:ln cap="flat" cmpd="sng" w="9525">
            <a:solidFill>
              <a:schemeClr val="dk1"/>
            </a:solidFill>
            <a:prstDash val="solid"/>
            <a:round/>
            <a:headEnd len="med" w="med" type="none"/>
            <a:tailEnd len="med" w="med" type="none"/>
          </a:ln>
        </p:spPr>
      </p:cxnSp>
      <p:sp>
        <p:nvSpPr>
          <p:cNvPr id="668" name="Google Shape;668;p45"/>
          <p:cNvSpPr/>
          <p:nvPr/>
        </p:nvSpPr>
        <p:spPr>
          <a:xfrm flipH="1">
            <a:off x="6362100" y="150"/>
            <a:ext cx="27819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9" name="Google Shape;669;p45"/>
          <p:cNvGrpSpPr/>
          <p:nvPr/>
        </p:nvGrpSpPr>
        <p:grpSpPr>
          <a:xfrm>
            <a:off x="7958407" y="2900571"/>
            <a:ext cx="739550" cy="1877049"/>
            <a:chOff x="7691232" y="2709546"/>
            <a:chExt cx="739550" cy="1877049"/>
          </a:xfrm>
        </p:grpSpPr>
        <p:grpSp>
          <p:nvGrpSpPr>
            <p:cNvPr id="670" name="Google Shape;670;p45"/>
            <p:cNvGrpSpPr/>
            <p:nvPr/>
          </p:nvGrpSpPr>
          <p:grpSpPr>
            <a:xfrm>
              <a:off x="7691232" y="3698897"/>
              <a:ext cx="739550" cy="887697"/>
              <a:chOff x="7371757" y="3976747"/>
              <a:chExt cx="739550" cy="887697"/>
            </a:xfrm>
          </p:grpSpPr>
          <p:sp>
            <p:nvSpPr>
              <p:cNvPr id="671" name="Google Shape;671;p45"/>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45"/>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45"/>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45"/>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45"/>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45"/>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45"/>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45"/>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45"/>
              <p:cNvSpPr/>
              <p:nvPr/>
            </p:nvSpPr>
            <p:spPr>
              <a:xfrm>
                <a:off x="793550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45"/>
              <p:cNvSpPr/>
              <p:nvPr/>
            </p:nvSpPr>
            <p:spPr>
              <a:xfrm>
                <a:off x="793550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45"/>
              <p:cNvSpPr/>
              <p:nvPr/>
            </p:nvSpPr>
            <p:spPr>
              <a:xfrm>
                <a:off x="793550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45"/>
              <p:cNvSpPr/>
              <p:nvPr/>
            </p:nvSpPr>
            <p:spPr>
              <a:xfrm>
                <a:off x="793550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 name="Google Shape;683;p45"/>
            <p:cNvGrpSpPr/>
            <p:nvPr/>
          </p:nvGrpSpPr>
          <p:grpSpPr>
            <a:xfrm>
              <a:off x="7691232" y="2709546"/>
              <a:ext cx="739550" cy="887697"/>
              <a:chOff x="7371757" y="3976747"/>
              <a:chExt cx="739550" cy="887697"/>
            </a:xfrm>
          </p:grpSpPr>
          <p:sp>
            <p:nvSpPr>
              <p:cNvPr id="684" name="Google Shape;684;p45"/>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45"/>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45"/>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45"/>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45"/>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45"/>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45"/>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45"/>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45"/>
              <p:cNvSpPr/>
              <p:nvPr/>
            </p:nvSpPr>
            <p:spPr>
              <a:xfrm>
                <a:off x="793550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45"/>
              <p:cNvSpPr/>
              <p:nvPr/>
            </p:nvSpPr>
            <p:spPr>
              <a:xfrm>
                <a:off x="793550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45"/>
              <p:cNvSpPr/>
              <p:nvPr/>
            </p:nvSpPr>
            <p:spPr>
              <a:xfrm>
                <a:off x="793550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45"/>
              <p:cNvSpPr/>
              <p:nvPr/>
            </p:nvSpPr>
            <p:spPr>
              <a:xfrm>
                <a:off x="793550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96" name="Google Shape;696;p45"/>
          <p:cNvSpPr txBox="1"/>
          <p:nvPr>
            <p:ph type="title"/>
          </p:nvPr>
        </p:nvSpPr>
        <p:spPr>
          <a:xfrm>
            <a:off x="3028350" y="1444050"/>
            <a:ext cx="2853600" cy="11922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697" name="Google Shape;697;p45"/>
          <p:cNvSpPr txBox="1"/>
          <p:nvPr>
            <p:ph idx="1" type="subTitle"/>
          </p:nvPr>
        </p:nvSpPr>
        <p:spPr>
          <a:xfrm>
            <a:off x="3028350" y="2507250"/>
            <a:ext cx="2853600" cy="1192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1">
    <p:spTree>
      <p:nvGrpSpPr>
        <p:cNvPr id="698" name="Shape 698"/>
        <p:cNvGrpSpPr/>
        <p:nvPr/>
      </p:nvGrpSpPr>
      <p:grpSpPr>
        <a:xfrm>
          <a:off x="0" y="0"/>
          <a:ext cx="0" cy="0"/>
          <a:chOff x="0" y="0"/>
          <a:chExt cx="0" cy="0"/>
        </a:xfrm>
      </p:grpSpPr>
      <p:sp>
        <p:nvSpPr>
          <p:cNvPr id="699" name="Google Shape;699;p46"/>
          <p:cNvSpPr/>
          <p:nvPr/>
        </p:nvSpPr>
        <p:spPr>
          <a:xfrm flipH="1">
            <a:off x="7129200" y="150"/>
            <a:ext cx="20148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0" name="Google Shape;700;p46"/>
          <p:cNvCxnSpPr/>
          <p:nvPr/>
        </p:nvCxnSpPr>
        <p:spPr>
          <a:xfrm flipH="1" rot="10800000">
            <a:off x="-19200" y="4863951"/>
            <a:ext cx="7148400" cy="9300"/>
          </a:xfrm>
          <a:prstGeom prst="straightConnector1">
            <a:avLst/>
          </a:prstGeom>
          <a:noFill/>
          <a:ln cap="flat" cmpd="sng" w="9525">
            <a:solidFill>
              <a:schemeClr val="dk1"/>
            </a:solidFill>
            <a:prstDash val="solid"/>
            <a:round/>
            <a:headEnd len="med" w="med" type="none"/>
            <a:tailEnd len="med" w="med" type="none"/>
          </a:ln>
        </p:spPr>
      </p:cxnSp>
      <p:grpSp>
        <p:nvGrpSpPr>
          <p:cNvPr id="701" name="Google Shape;701;p46"/>
          <p:cNvGrpSpPr/>
          <p:nvPr/>
        </p:nvGrpSpPr>
        <p:grpSpPr>
          <a:xfrm>
            <a:off x="269328" y="269127"/>
            <a:ext cx="8249354" cy="1636293"/>
            <a:chOff x="269328" y="269127"/>
            <a:chExt cx="8249354" cy="1636293"/>
          </a:xfrm>
        </p:grpSpPr>
        <p:grpSp>
          <p:nvGrpSpPr>
            <p:cNvPr id="702" name="Google Shape;702;p46"/>
            <p:cNvGrpSpPr/>
            <p:nvPr/>
          </p:nvGrpSpPr>
          <p:grpSpPr>
            <a:xfrm flipH="1" rot="10800000">
              <a:off x="8061007" y="1017722"/>
              <a:ext cx="457675" cy="887697"/>
              <a:chOff x="7371757" y="3976747"/>
              <a:chExt cx="457675" cy="887697"/>
            </a:xfrm>
          </p:grpSpPr>
          <p:sp>
            <p:nvSpPr>
              <p:cNvPr id="703" name="Google Shape;703;p46"/>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46"/>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46"/>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46"/>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46"/>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46"/>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46"/>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46"/>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 name="Google Shape;711;p46"/>
            <p:cNvGrpSpPr/>
            <p:nvPr/>
          </p:nvGrpSpPr>
          <p:grpSpPr>
            <a:xfrm>
              <a:off x="269328" y="269127"/>
              <a:ext cx="887795" cy="175887"/>
              <a:chOff x="2284850" y="131975"/>
              <a:chExt cx="1720200" cy="340800"/>
            </a:xfrm>
          </p:grpSpPr>
          <p:sp>
            <p:nvSpPr>
              <p:cNvPr id="712" name="Google Shape;712;p46"/>
              <p:cNvSpPr/>
              <p:nvPr/>
            </p:nvSpPr>
            <p:spPr>
              <a:xfrm rot="5400000">
                <a:off x="22619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46"/>
              <p:cNvSpPr/>
              <p:nvPr/>
            </p:nvSpPr>
            <p:spPr>
              <a:xfrm rot="5400000">
                <a:off x="27370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46"/>
              <p:cNvSpPr/>
              <p:nvPr/>
            </p:nvSpPr>
            <p:spPr>
              <a:xfrm rot="5400000">
                <a:off x="32121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46"/>
              <p:cNvSpPr/>
              <p:nvPr/>
            </p:nvSpPr>
            <p:spPr>
              <a:xfrm rot="5400000">
                <a:off x="36872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16" name="Google Shape;716;p46"/>
          <p:cNvSpPr txBox="1"/>
          <p:nvPr>
            <p:ph type="title"/>
          </p:nvPr>
        </p:nvSpPr>
        <p:spPr>
          <a:xfrm>
            <a:off x="720000" y="445025"/>
            <a:ext cx="6409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17" name="Google Shape;717;p46"/>
          <p:cNvSpPr txBox="1"/>
          <p:nvPr>
            <p:ph idx="1" type="body"/>
          </p:nvPr>
        </p:nvSpPr>
        <p:spPr>
          <a:xfrm>
            <a:off x="720000" y="1215750"/>
            <a:ext cx="6409200" cy="3388200"/>
          </a:xfrm>
          <a:prstGeom prst="rect">
            <a:avLst/>
          </a:prstGeom>
        </p:spPr>
        <p:txBody>
          <a:bodyPr anchorCtr="0" anchor="t" bIns="91425" lIns="91425" spcFirstLastPara="1" rIns="91425" wrap="square" tIns="91425">
            <a:noAutofit/>
          </a:bodyPr>
          <a:lstStyle>
            <a:lvl1pPr indent="-279400" lvl="0" marL="457200" rtl="0">
              <a:spcBef>
                <a:spcPts val="0"/>
              </a:spcBef>
              <a:spcAft>
                <a:spcPts val="0"/>
              </a:spcAft>
              <a:buClr>
                <a:srgbClr val="333333"/>
              </a:buClr>
              <a:buSzPts val="800"/>
              <a:buFont typeface="Nunito Light"/>
              <a:buChar char="●"/>
              <a:defRPr/>
            </a:lvl1pPr>
            <a:lvl2pPr indent="-304800" lvl="1" marL="914400" rtl="0">
              <a:spcBef>
                <a:spcPts val="0"/>
              </a:spcBef>
              <a:spcAft>
                <a:spcPts val="0"/>
              </a:spcAft>
              <a:buClr>
                <a:srgbClr val="333333"/>
              </a:buClr>
              <a:buSzPts val="1200"/>
              <a:buFont typeface="Nunito Light"/>
              <a:buChar char="○"/>
              <a:defRPr/>
            </a:lvl2pPr>
            <a:lvl3pPr indent="-304800" lvl="2" marL="1371600" rtl="0">
              <a:lnSpc>
                <a:spcPct val="100000"/>
              </a:lnSpc>
              <a:spcBef>
                <a:spcPts val="0"/>
              </a:spcBef>
              <a:spcAft>
                <a:spcPts val="0"/>
              </a:spcAft>
              <a:buClr>
                <a:srgbClr val="FFC800"/>
              </a:buClr>
              <a:buSzPts val="1200"/>
              <a:buFont typeface="Nunito Light"/>
              <a:buChar char="■"/>
              <a:defRPr/>
            </a:lvl3pPr>
            <a:lvl4pPr indent="-304800" lvl="3" marL="1828800" rtl="0">
              <a:lnSpc>
                <a:spcPct val="100000"/>
              </a:lnSpc>
              <a:spcBef>
                <a:spcPts val="0"/>
              </a:spcBef>
              <a:spcAft>
                <a:spcPts val="0"/>
              </a:spcAft>
              <a:buClr>
                <a:srgbClr val="FFC800"/>
              </a:buClr>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12">
    <p:spTree>
      <p:nvGrpSpPr>
        <p:cNvPr id="718" name="Shape 718"/>
        <p:cNvGrpSpPr/>
        <p:nvPr/>
      </p:nvGrpSpPr>
      <p:grpSpPr>
        <a:xfrm>
          <a:off x="0" y="0"/>
          <a:ext cx="0" cy="0"/>
          <a:chOff x="0" y="0"/>
          <a:chExt cx="0" cy="0"/>
        </a:xfrm>
      </p:grpSpPr>
      <p:sp>
        <p:nvSpPr>
          <p:cNvPr id="719" name="Google Shape;719;p47"/>
          <p:cNvSpPr txBox="1"/>
          <p:nvPr>
            <p:ph type="title"/>
          </p:nvPr>
        </p:nvSpPr>
        <p:spPr>
          <a:xfrm>
            <a:off x="720000" y="445025"/>
            <a:ext cx="6409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20" name="Google Shape;720;p47"/>
          <p:cNvSpPr txBox="1"/>
          <p:nvPr>
            <p:ph idx="1" type="body"/>
          </p:nvPr>
        </p:nvSpPr>
        <p:spPr>
          <a:xfrm>
            <a:off x="720000" y="1136125"/>
            <a:ext cx="6409200" cy="5727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lt2"/>
              </a:buClr>
              <a:buSzPts val="1400"/>
              <a:buFont typeface="Nunito Light"/>
              <a:buChar char="●"/>
              <a:defRPr sz="1200"/>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sp>
        <p:nvSpPr>
          <p:cNvPr id="721" name="Google Shape;721;p47"/>
          <p:cNvSpPr/>
          <p:nvPr/>
        </p:nvSpPr>
        <p:spPr>
          <a:xfrm flipH="1">
            <a:off x="7129200" y="150"/>
            <a:ext cx="20148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2" name="Google Shape;722;p47"/>
          <p:cNvCxnSpPr/>
          <p:nvPr/>
        </p:nvCxnSpPr>
        <p:spPr>
          <a:xfrm flipH="1" rot="10800000">
            <a:off x="-19200" y="4863951"/>
            <a:ext cx="7148400" cy="9300"/>
          </a:xfrm>
          <a:prstGeom prst="straightConnector1">
            <a:avLst/>
          </a:prstGeom>
          <a:noFill/>
          <a:ln cap="flat" cmpd="sng" w="9525">
            <a:solidFill>
              <a:schemeClr val="dk1"/>
            </a:solidFill>
            <a:prstDash val="solid"/>
            <a:round/>
            <a:headEnd len="med" w="med" type="none"/>
            <a:tailEnd len="med" w="med" type="none"/>
          </a:ln>
        </p:spPr>
      </p:cxnSp>
      <p:grpSp>
        <p:nvGrpSpPr>
          <p:cNvPr id="723" name="Google Shape;723;p47"/>
          <p:cNvGrpSpPr/>
          <p:nvPr/>
        </p:nvGrpSpPr>
        <p:grpSpPr>
          <a:xfrm>
            <a:off x="269328" y="269127"/>
            <a:ext cx="887795" cy="175887"/>
            <a:chOff x="2284850" y="131975"/>
            <a:chExt cx="1720200" cy="340800"/>
          </a:xfrm>
        </p:grpSpPr>
        <p:sp>
          <p:nvSpPr>
            <p:cNvPr id="724" name="Google Shape;724;p47"/>
            <p:cNvSpPr/>
            <p:nvPr/>
          </p:nvSpPr>
          <p:spPr>
            <a:xfrm rot="5400000">
              <a:off x="22619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47"/>
            <p:cNvSpPr/>
            <p:nvPr/>
          </p:nvSpPr>
          <p:spPr>
            <a:xfrm rot="5400000">
              <a:off x="27370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47"/>
            <p:cNvSpPr/>
            <p:nvPr/>
          </p:nvSpPr>
          <p:spPr>
            <a:xfrm rot="5400000">
              <a:off x="32121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47"/>
            <p:cNvSpPr/>
            <p:nvPr/>
          </p:nvSpPr>
          <p:spPr>
            <a:xfrm rot="5400000">
              <a:off x="36872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 name="Google Shape;728;p47"/>
          <p:cNvGrpSpPr/>
          <p:nvPr/>
        </p:nvGrpSpPr>
        <p:grpSpPr>
          <a:xfrm>
            <a:off x="7920045" y="3001872"/>
            <a:ext cx="433111" cy="1871372"/>
            <a:chOff x="8038657" y="1017722"/>
            <a:chExt cx="433111" cy="1871372"/>
          </a:xfrm>
        </p:grpSpPr>
        <p:grpSp>
          <p:nvGrpSpPr>
            <p:cNvPr id="729" name="Google Shape;729;p47"/>
            <p:cNvGrpSpPr/>
            <p:nvPr/>
          </p:nvGrpSpPr>
          <p:grpSpPr>
            <a:xfrm>
              <a:off x="8038657" y="1017722"/>
              <a:ext cx="175800" cy="887697"/>
              <a:chOff x="7371757" y="3976747"/>
              <a:chExt cx="175800" cy="887697"/>
            </a:xfrm>
          </p:grpSpPr>
          <p:sp>
            <p:nvSpPr>
              <p:cNvPr id="730" name="Google Shape;730;p47"/>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47"/>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47"/>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47"/>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 name="Google Shape;734;p47"/>
            <p:cNvGrpSpPr/>
            <p:nvPr/>
          </p:nvGrpSpPr>
          <p:grpSpPr>
            <a:xfrm>
              <a:off x="8295968" y="1017722"/>
              <a:ext cx="175800" cy="887697"/>
              <a:chOff x="7935507" y="3976747"/>
              <a:chExt cx="175800" cy="887697"/>
            </a:xfrm>
          </p:grpSpPr>
          <p:sp>
            <p:nvSpPr>
              <p:cNvPr id="735" name="Google Shape;735;p47"/>
              <p:cNvSpPr/>
              <p:nvPr/>
            </p:nvSpPr>
            <p:spPr>
              <a:xfrm>
                <a:off x="793550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47"/>
              <p:cNvSpPr/>
              <p:nvPr/>
            </p:nvSpPr>
            <p:spPr>
              <a:xfrm>
                <a:off x="793550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47"/>
              <p:cNvSpPr/>
              <p:nvPr/>
            </p:nvSpPr>
            <p:spPr>
              <a:xfrm>
                <a:off x="793550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47"/>
              <p:cNvSpPr/>
              <p:nvPr/>
            </p:nvSpPr>
            <p:spPr>
              <a:xfrm>
                <a:off x="793550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 name="Google Shape;739;p47"/>
            <p:cNvGrpSpPr/>
            <p:nvPr/>
          </p:nvGrpSpPr>
          <p:grpSpPr>
            <a:xfrm>
              <a:off x="8038657" y="2001397"/>
              <a:ext cx="175800" cy="887697"/>
              <a:chOff x="7371757" y="3976747"/>
              <a:chExt cx="175800" cy="887697"/>
            </a:xfrm>
          </p:grpSpPr>
          <p:sp>
            <p:nvSpPr>
              <p:cNvPr id="740" name="Google Shape;740;p47"/>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47"/>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47"/>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47"/>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 name="Google Shape;744;p47"/>
            <p:cNvGrpSpPr/>
            <p:nvPr/>
          </p:nvGrpSpPr>
          <p:grpSpPr>
            <a:xfrm>
              <a:off x="8295968" y="2001397"/>
              <a:ext cx="175800" cy="887697"/>
              <a:chOff x="7935507" y="3976747"/>
              <a:chExt cx="175800" cy="887697"/>
            </a:xfrm>
          </p:grpSpPr>
          <p:sp>
            <p:nvSpPr>
              <p:cNvPr id="745" name="Google Shape;745;p47"/>
              <p:cNvSpPr/>
              <p:nvPr/>
            </p:nvSpPr>
            <p:spPr>
              <a:xfrm>
                <a:off x="793550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47"/>
              <p:cNvSpPr/>
              <p:nvPr/>
            </p:nvSpPr>
            <p:spPr>
              <a:xfrm>
                <a:off x="793550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47"/>
              <p:cNvSpPr/>
              <p:nvPr/>
            </p:nvSpPr>
            <p:spPr>
              <a:xfrm>
                <a:off x="793550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47"/>
              <p:cNvSpPr/>
              <p:nvPr/>
            </p:nvSpPr>
            <p:spPr>
              <a:xfrm>
                <a:off x="793550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749" name="Shape 749"/>
        <p:cNvGrpSpPr/>
        <p:nvPr/>
      </p:nvGrpSpPr>
      <p:grpSpPr>
        <a:xfrm>
          <a:off x="0" y="0"/>
          <a:ext cx="0" cy="0"/>
          <a:chOff x="0" y="0"/>
          <a:chExt cx="0" cy="0"/>
        </a:xfrm>
      </p:grpSpPr>
      <p:sp>
        <p:nvSpPr>
          <p:cNvPr id="750" name="Google Shape;750;p48"/>
          <p:cNvSpPr/>
          <p:nvPr/>
        </p:nvSpPr>
        <p:spPr>
          <a:xfrm flipH="1">
            <a:off x="7129200" y="150"/>
            <a:ext cx="20148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1" name="Google Shape;751;p48"/>
          <p:cNvGrpSpPr/>
          <p:nvPr/>
        </p:nvGrpSpPr>
        <p:grpSpPr>
          <a:xfrm>
            <a:off x="3539353" y="688497"/>
            <a:ext cx="5261204" cy="4003441"/>
            <a:chOff x="3539353" y="688497"/>
            <a:chExt cx="5261204" cy="4003441"/>
          </a:xfrm>
        </p:grpSpPr>
        <p:grpSp>
          <p:nvGrpSpPr>
            <p:cNvPr id="752" name="Google Shape;752;p48"/>
            <p:cNvGrpSpPr/>
            <p:nvPr/>
          </p:nvGrpSpPr>
          <p:grpSpPr>
            <a:xfrm flipH="1" rot="10800000">
              <a:off x="8061007" y="688497"/>
              <a:ext cx="739550" cy="887697"/>
              <a:chOff x="7371757" y="3976747"/>
              <a:chExt cx="739550" cy="887697"/>
            </a:xfrm>
          </p:grpSpPr>
          <p:sp>
            <p:nvSpPr>
              <p:cNvPr id="753" name="Google Shape;753;p48"/>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48"/>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48"/>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48"/>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48"/>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48"/>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48"/>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48"/>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48"/>
              <p:cNvSpPr/>
              <p:nvPr/>
            </p:nvSpPr>
            <p:spPr>
              <a:xfrm>
                <a:off x="793550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48"/>
              <p:cNvSpPr/>
              <p:nvPr/>
            </p:nvSpPr>
            <p:spPr>
              <a:xfrm>
                <a:off x="793550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48"/>
              <p:cNvSpPr/>
              <p:nvPr/>
            </p:nvSpPr>
            <p:spPr>
              <a:xfrm>
                <a:off x="793550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48"/>
              <p:cNvSpPr/>
              <p:nvPr/>
            </p:nvSpPr>
            <p:spPr>
              <a:xfrm>
                <a:off x="793550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 name="Google Shape;765;p48"/>
            <p:cNvGrpSpPr/>
            <p:nvPr/>
          </p:nvGrpSpPr>
          <p:grpSpPr>
            <a:xfrm>
              <a:off x="3539353" y="4516052"/>
              <a:ext cx="887795" cy="175887"/>
              <a:chOff x="2284850" y="131975"/>
              <a:chExt cx="1720200" cy="340800"/>
            </a:xfrm>
          </p:grpSpPr>
          <p:sp>
            <p:nvSpPr>
              <p:cNvPr id="766" name="Google Shape;766;p48"/>
              <p:cNvSpPr/>
              <p:nvPr/>
            </p:nvSpPr>
            <p:spPr>
              <a:xfrm rot="5400000">
                <a:off x="22619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48"/>
              <p:cNvSpPr/>
              <p:nvPr/>
            </p:nvSpPr>
            <p:spPr>
              <a:xfrm rot="5400000">
                <a:off x="27370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48"/>
              <p:cNvSpPr/>
              <p:nvPr/>
            </p:nvSpPr>
            <p:spPr>
              <a:xfrm rot="5400000">
                <a:off x="32121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48"/>
              <p:cNvSpPr/>
              <p:nvPr/>
            </p:nvSpPr>
            <p:spPr>
              <a:xfrm rot="5400000">
                <a:off x="36872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70" name="Google Shape;770;p48"/>
          <p:cNvSpPr txBox="1"/>
          <p:nvPr>
            <p:ph type="title"/>
          </p:nvPr>
        </p:nvSpPr>
        <p:spPr>
          <a:xfrm>
            <a:off x="720000" y="445025"/>
            <a:ext cx="6415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71" name="Google Shape;771;p48"/>
          <p:cNvSpPr txBox="1"/>
          <p:nvPr>
            <p:ph idx="1" type="subTitle"/>
          </p:nvPr>
        </p:nvSpPr>
        <p:spPr>
          <a:xfrm>
            <a:off x="4211577" y="2896750"/>
            <a:ext cx="2763300" cy="1159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72" name="Google Shape;772;p48"/>
          <p:cNvSpPr txBox="1"/>
          <p:nvPr>
            <p:ph idx="2" type="subTitle"/>
          </p:nvPr>
        </p:nvSpPr>
        <p:spPr>
          <a:xfrm>
            <a:off x="713225" y="2896750"/>
            <a:ext cx="2763300" cy="1159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73" name="Google Shape;773;p48"/>
          <p:cNvSpPr txBox="1"/>
          <p:nvPr>
            <p:ph idx="3" type="subTitle"/>
          </p:nvPr>
        </p:nvSpPr>
        <p:spPr>
          <a:xfrm>
            <a:off x="713226" y="2414050"/>
            <a:ext cx="2763300" cy="5589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774" name="Google Shape;774;p48"/>
          <p:cNvSpPr txBox="1"/>
          <p:nvPr>
            <p:ph idx="4" type="subTitle"/>
          </p:nvPr>
        </p:nvSpPr>
        <p:spPr>
          <a:xfrm>
            <a:off x="4211584" y="2414050"/>
            <a:ext cx="2763300" cy="5589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775" name="Shape 775"/>
        <p:cNvGrpSpPr/>
        <p:nvPr/>
      </p:nvGrpSpPr>
      <p:grpSpPr>
        <a:xfrm>
          <a:off x="0" y="0"/>
          <a:ext cx="0" cy="0"/>
          <a:chOff x="0" y="0"/>
          <a:chExt cx="0" cy="0"/>
        </a:xfrm>
      </p:grpSpPr>
      <p:sp>
        <p:nvSpPr>
          <p:cNvPr id="776" name="Google Shape;776;p49"/>
          <p:cNvSpPr txBox="1"/>
          <p:nvPr>
            <p:ph idx="1" type="subTitle"/>
          </p:nvPr>
        </p:nvSpPr>
        <p:spPr>
          <a:xfrm>
            <a:off x="5080676" y="1729825"/>
            <a:ext cx="3350100" cy="20919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77" name="Google Shape;777;p49"/>
          <p:cNvSpPr txBox="1"/>
          <p:nvPr>
            <p:ph idx="2" type="subTitle"/>
          </p:nvPr>
        </p:nvSpPr>
        <p:spPr>
          <a:xfrm>
            <a:off x="1415775" y="1729825"/>
            <a:ext cx="3350100" cy="20919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cxnSp>
        <p:nvCxnSpPr>
          <p:cNvPr id="778" name="Google Shape;778;p49"/>
          <p:cNvCxnSpPr/>
          <p:nvPr/>
        </p:nvCxnSpPr>
        <p:spPr>
          <a:xfrm rot="10800000">
            <a:off x="354600" y="4837010"/>
            <a:ext cx="8789400" cy="0"/>
          </a:xfrm>
          <a:prstGeom prst="straightConnector1">
            <a:avLst/>
          </a:prstGeom>
          <a:noFill/>
          <a:ln cap="flat" cmpd="sng" w="9525">
            <a:solidFill>
              <a:schemeClr val="dk1"/>
            </a:solidFill>
            <a:prstDash val="solid"/>
            <a:round/>
            <a:headEnd len="med" w="med" type="none"/>
            <a:tailEnd len="med" w="med" type="none"/>
          </a:ln>
        </p:spPr>
      </p:cxnSp>
      <p:sp>
        <p:nvSpPr>
          <p:cNvPr id="779" name="Google Shape;779;p49"/>
          <p:cNvSpPr/>
          <p:nvPr/>
        </p:nvSpPr>
        <p:spPr>
          <a:xfrm>
            <a:off x="-20657" y="150"/>
            <a:ext cx="7131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49"/>
          <p:cNvSpPr txBox="1"/>
          <p:nvPr>
            <p:ph type="title"/>
          </p:nvPr>
        </p:nvSpPr>
        <p:spPr>
          <a:xfrm>
            <a:off x="1415775" y="445025"/>
            <a:ext cx="70083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781" name="Shape 781"/>
        <p:cNvGrpSpPr/>
        <p:nvPr/>
      </p:nvGrpSpPr>
      <p:grpSpPr>
        <a:xfrm>
          <a:off x="0" y="0"/>
          <a:ext cx="0" cy="0"/>
          <a:chOff x="0" y="0"/>
          <a:chExt cx="0" cy="0"/>
        </a:xfrm>
      </p:grpSpPr>
      <p:sp>
        <p:nvSpPr>
          <p:cNvPr id="782" name="Google Shape;782;p50"/>
          <p:cNvSpPr/>
          <p:nvPr/>
        </p:nvSpPr>
        <p:spPr>
          <a:xfrm>
            <a:off x="3" y="0"/>
            <a:ext cx="7131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3" name="Google Shape;783;p50"/>
          <p:cNvGrpSpPr/>
          <p:nvPr/>
        </p:nvGrpSpPr>
        <p:grpSpPr>
          <a:xfrm flipH="1">
            <a:off x="7986880" y="4515911"/>
            <a:ext cx="887795" cy="175887"/>
            <a:chOff x="2284850" y="131975"/>
            <a:chExt cx="1720200" cy="340800"/>
          </a:xfrm>
        </p:grpSpPr>
        <p:sp>
          <p:nvSpPr>
            <p:cNvPr id="784" name="Google Shape;784;p50"/>
            <p:cNvSpPr/>
            <p:nvPr/>
          </p:nvSpPr>
          <p:spPr>
            <a:xfrm rot="5400000">
              <a:off x="22619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50"/>
            <p:cNvSpPr/>
            <p:nvPr/>
          </p:nvSpPr>
          <p:spPr>
            <a:xfrm rot="5400000">
              <a:off x="27370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50"/>
            <p:cNvSpPr/>
            <p:nvPr/>
          </p:nvSpPr>
          <p:spPr>
            <a:xfrm rot="5400000">
              <a:off x="32121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50"/>
            <p:cNvSpPr/>
            <p:nvPr/>
          </p:nvSpPr>
          <p:spPr>
            <a:xfrm rot="5400000">
              <a:off x="36872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8" name="Google Shape;788;p50"/>
          <p:cNvSpPr txBox="1"/>
          <p:nvPr>
            <p:ph idx="1" type="subTitle"/>
          </p:nvPr>
        </p:nvSpPr>
        <p:spPr>
          <a:xfrm>
            <a:off x="1415780" y="2858399"/>
            <a:ext cx="2175300" cy="10155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89" name="Google Shape;789;p50"/>
          <p:cNvSpPr txBox="1"/>
          <p:nvPr>
            <p:ph idx="2" type="subTitle"/>
          </p:nvPr>
        </p:nvSpPr>
        <p:spPr>
          <a:xfrm>
            <a:off x="3827405" y="2858399"/>
            <a:ext cx="2175300" cy="10155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90" name="Google Shape;790;p50"/>
          <p:cNvSpPr txBox="1"/>
          <p:nvPr>
            <p:ph idx="3" type="subTitle"/>
          </p:nvPr>
        </p:nvSpPr>
        <p:spPr>
          <a:xfrm>
            <a:off x="6239030" y="2858399"/>
            <a:ext cx="2175300" cy="10155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91" name="Google Shape;791;p50"/>
          <p:cNvSpPr txBox="1"/>
          <p:nvPr>
            <p:ph idx="4" type="subTitle"/>
          </p:nvPr>
        </p:nvSpPr>
        <p:spPr>
          <a:xfrm>
            <a:off x="1415780" y="2274590"/>
            <a:ext cx="2175300" cy="660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792" name="Google Shape;792;p50"/>
          <p:cNvSpPr txBox="1"/>
          <p:nvPr>
            <p:ph idx="5" type="subTitle"/>
          </p:nvPr>
        </p:nvSpPr>
        <p:spPr>
          <a:xfrm>
            <a:off x="3827405" y="2274590"/>
            <a:ext cx="2175300" cy="660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793" name="Google Shape;793;p50"/>
          <p:cNvSpPr txBox="1"/>
          <p:nvPr>
            <p:ph idx="6" type="subTitle"/>
          </p:nvPr>
        </p:nvSpPr>
        <p:spPr>
          <a:xfrm>
            <a:off x="6239030" y="2274590"/>
            <a:ext cx="2175300" cy="660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794" name="Google Shape;794;p50"/>
          <p:cNvSpPr txBox="1"/>
          <p:nvPr>
            <p:ph type="title"/>
          </p:nvPr>
        </p:nvSpPr>
        <p:spPr>
          <a:xfrm>
            <a:off x="1415775" y="445025"/>
            <a:ext cx="70083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795" name="Shape 795"/>
        <p:cNvGrpSpPr/>
        <p:nvPr/>
      </p:nvGrpSpPr>
      <p:grpSpPr>
        <a:xfrm>
          <a:off x="0" y="0"/>
          <a:ext cx="0" cy="0"/>
          <a:chOff x="0" y="0"/>
          <a:chExt cx="0" cy="0"/>
        </a:xfrm>
      </p:grpSpPr>
      <p:sp>
        <p:nvSpPr>
          <p:cNvPr id="796" name="Google Shape;796;p51"/>
          <p:cNvSpPr/>
          <p:nvPr/>
        </p:nvSpPr>
        <p:spPr>
          <a:xfrm flipH="1">
            <a:off x="7129200" y="150"/>
            <a:ext cx="20148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7" name="Google Shape;797;p51"/>
          <p:cNvGrpSpPr/>
          <p:nvPr/>
        </p:nvGrpSpPr>
        <p:grpSpPr>
          <a:xfrm>
            <a:off x="269328" y="197352"/>
            <a:ext cx="8249354" cy="3899618"/>
            <a:chOff x="269328" y="197352"/>
            <a:chExt cx="8249354" cy="3899618"/>
          </a:xfrm>
        </p:grpSpPr>
        <p:grpSp>
          <p:nvGrpSpPr>
            <p:cNvPr id="798" name="Google Shape;798;p51"/>
            <p:cNvGrpSpPr/>
            <p:nvPr/>
          </p:nvGrpSpPr>
          <p:grpSpPr>
            <a:xfrm>
              <a:off x="8061007" y="3209272"/>
              <a:ext cx="457675" cy="887697"/>
              <a:chOff x="7371757" y="3976747"/>
              <a:chExt cx="457675" cy="887697"/>
            </a:xfrm>
          </p:grpSpPr>
          <p:sp>
            <p:nvSpPr>
              <p:cNvPr id="799" name="Google Shape;799;p51"/>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51"/>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51"/>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51"/>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51"/>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51"/>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51"/>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51"/>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 name="Google Shape;807;p51"/>
            <p:cNvGrpSpPr/>
            <p:nvPr/>
          </p:nvGrpSpPr>
          <p:grpSpPr>
            <a:xfrm>
              <a:off x="269328" y="197352"/>
              <a:ext cx="887795" cy="175887"/>
              <a:chOff x="2284850" y="131975"/>
              <a:chExt cx="1720200" cy="340800"/>
            </a:xfrm>
          </p:grpSpPr>
          <p:sp>
            <p:nvSpPr>
              <p:cNvPr id="808" name="Google Shape;808;p51"/>
              <p:cNvSpPr/>
              <p:nvPr/>
            </p:nvSpPr>
            <p:spPr>
              <a:xfrm rot="5400000">
                <a:off x="22619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51"/>
              <p:cNvSpPr/>
              <p:nvPr/>
            </p:nvSpPr>
            <p:spPr>
              <a:xfrm rot="5400000">
                <a:off x="27370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51"/>
              <p:cNvSpPr/>
              <p:nvPr/>
            </p:nvSpPr>
            <p:spPr>
              <a:xfrm rot="5400000">
                <a:off x="32121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51"/>
              <p:cNvSpPr/>
              <p:nvPr/>
            </p:nvSpPr>
            <p:spPr>
              <a:xfrm rot="5400000">
                <a:off x="36872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12" name="Google Shape;812;p51"/>
          <p:cNvSpPr txBox="1"/>
          <p:nvPr>
            <p:ph type="title"/>
          </p:nvPr>
        </p:nvSpPr>
        <p:spPr>
          <a:xfrm>
            <a:off x="720000" y="445025"/>
            <a:ext cx="6415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813" name="Google Shape;813;p51"/>
          <p:cNvSpPr txBox="1"/>
          <p:nvPr>
            <p:ph idx="1" type="subTitle"/>
          </p:nvPr>
        </p:nvSpPr>
        <p:spPr>
          <a:xfrm>
            <a:off x="1653111" y="1919100"/>
            <a:ext cx="1978200" cy="665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14" name="Google Shape;814;p51"/>
          <p:cNvSpPr txBox="1"/>
          <p:nvPr>
            <p:ph idx="2" type="subTitle"/>
          </p:nvPr>
        </p:nvSpPr>
        <p:spPr>
          <a:xfrm>
            <a:off x="4598289" y="1919100"/>
            <a:ext cx="1978200" cy="665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15" name="Google Shape;815;p51"/>
          <p:cNvSpPr txBox="1"/>
          <p:nvPr>
            <p:ph idx="3" type="subTitle"/>
          </p:nvPr>
        </p:nvSpPr>
        <p:spPr>
          <a:xfrm>
            <a:off x="1653111" y="3714375"/>
            <a:ext cx="1978200" cy="665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16" name="Google Shape;816;p51"/>
          <p:cNvSpPr txBox="1"/>
          <p:nvPr>
            <p:ph idx="4" type="subTitle"/>
          </p:nvPr>
        </p:nvSpPr>
        <p:spPr>
          <a:xfrm>
            <a:off x="4598289" y="3714375"/>
            <a:ext cx="1978200" cy="665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17" name="Google Shape;817;p51"/>
          <p:cNvSpPr txBox="1"/>
          <p:nvPr>
            <p:ph idx="5" type="subTitle"/>
          </p:nvPr>
        </p:nvSpPr>
        <p:spPr>
          <a:xfrm>
            <a:off x="1653111" y="1489700"/>
            <a:ext cx="1978200" cy="505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18" name="Google Shape;818;p51"/>
          <p:cNvSpPr txBox="1"/>
          <p:nvPr>
            <p:ph idx="6" type="subTitle"/>
          </p:nvPr>
        </p:nvSpPr>
        <p:spPr>
          <a:xfrm>
            <a:off x="1653111" y="3285075"/>
            <a:ext cx="1978200" cy="505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19" name="Google Shape;819;p51"/>
          <p:cNvSpPr txBox="1"/>
          <p:nvPr>
            <p:ph idx="7" type="subTitle"/>
          </p:nvPr>
        </p:nvSpPr>
        <p:spPr>
          <a:xfrm>
            <a:off x="4598286" y="1489700"/>
            <a:ext cx="1978200" cy="505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20" name="Google Shape;820;p51"/>
          <p:cNvSpPr txBox="1"/>
          <p:nvPr>
            <p:ph idx="8" type="subTitle"/>
          </p:nvPr>
        </p:nvSpPr>
        <p:spPr>
          <a:xfrm>
            <a:off x="4598286" y="3285075"/>
            <a:ext cx="1978200" cy="505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8" name="Shape 58"/>
        <p:cNvGrpSpPr/>
        <p:nvPr/>
      </p:nvGrpSpPr>
      <p:grpSpPr>
        <a:xfrm>
          <a:off x="0" y="0"/>
          <a:ext cx="0" cy="0"/>
          <a:chOff x="0" y="0"/>
          <a:chExt cx="0" cy="0"/>
        </a:xfrm>
      </p:grpSpPr>
      <p:pic>
        <p:nvPicPr>
          <p:cNvPr id="59" name="Google Shape;59;p6"/>
          <p:cNvPicPr preferRelativeResize="0"/>
          <p:nvPr/>
        </p:nvPicPr>
        <p:blipFill>
          <a:blip r:embed="rId2">
            <a:alphaModFix amt="55000"/>
          </a:blip>
          <a:stretch>
            <a:fillRect/>
          </a:stretch>
        </p:blipFill>
        <p:spPr>
          <a:xfrm flipH="1">
            <a:off x="0" y="0"/>
            <a:ext cx="9144000" cy="5143500"/>
          </a:xfrm>
          <a:prstGeom prst="rect">
            <a:avLst/>
          </a:prstGeom>
          <a:noFill/>
          <a:ln>
            <a:noFill/>
          </a:ln>
        </p:spPr>
      </p:pic>
      <p:grpSp>
        <p:nvGrpSpPr>
          <p:cNvPr id="60" name="Google Shape;60;p6"/>
          <p:cNvGrpSpPr/>
          <p:nvPr/>
        </p:nvGrpSpPr>
        <p:grpSpPr>
          <a:xfrm>
            <a:off x="-103912" y="-1043726"/>
            <a:ext cx="6130152" cy="6544877"/>
            <a:chOff x="-103912" y="-1043726"/>
            <a:chExt cx="6130152" cy="6544877"/>
          </a:xfrm>
        </p:grpSpPr>
        <p:pic>
          <p:nvPicPr>
            <p:cNvPr id="61" name="Google Shape;61;p6"/>
            <p:cNvPicPr preferRelativeResize="0"/>
            <p:nvPr/>
          </p:nvPicPr>
          <p:blipFill rotWithShape="1">
            <a:blip r:embed="rId3">
              <a:alphaModFix amt="70000"/>
            </a:blip>
            <a:srcRect b="28196" l="30644" r="30644" t="28196"/>
            <a:stretch/>
          </p:blipFill>
          <p:spPr>
            <a:xfrm>
              <a:off x="97776" y="2357700"/>
              <a:ext cx="622226" cy="700925"/>
            </a:xfrm>
            <a:prstGeom prst="rect">
              <a:avLst/>
            </a:prstGeom>
            <a:noFill/>
            <a:ln>
              <a:noFill/>
            </a:ln>
          </p:spPr>
        </p:pic>
        <p:pic>
          <p:nvPicPr>
            <p:cNvPr id="62" name="Google Shape;62;p6"/>
            <p:cNvPicPr preferRelativeResize="0"/>
            <p:nvPr/>
          </p:nvPicPr>
          <p:blipFill rotWithShape="1">
            <a:blip r:embed="rId3">
              <a:alphaModFix amt="70000"/>
            </a:blip>
            <a:srcRect b="28196" l="30644" r="30644" t="28196"/>
            <a:stretch/>
          </p:blipFill>
          <p:spPr>
            <a:xfrm>
              <a:off x="-103912" y="4800225"/>
              <a:ext cx="622226" cy="700925"/>
            </a:xfrm>
            <a:prstGeom prst="rect">
              <a:avLst/>
            </a:prstGeom>
            <a:noFill/>
            <a:ln>
              <a:noFill/>
            </a:ln>
          </p:spPr>
        </p:pic>
        <p:pic>
          <p:nvPicPr>
            <p:cNvPr id="63" name="Google Shape;63;p6"/>
            <p:cNvPicPr preferRelativeResize="0"/>
            <p:nvPr/>
          </p:nvPicPr>
          <p:blipFill rotWithShape="1">
            <a:blip r:embed="rId3">
              <a:alphaModFix amt="70000"/>
            </a:blip>
            <a:srcRect b="28196" l="30644" r="30644" t="28196"/>
            <a:stretch/>
          </p:blipFill>
          <p:spPr>
            <a:xfrm>
              <a:off x="4545442" y="-1043726"/>
              <a:ext cx="1480799" cy="1668101"/>
            </a:xfrm>
            <a:prstGeom prst="rect">
              <a:avLst/>
            </a:prstGeom>
            <a:noFill/>
            <a:ln>
              <a:noFill/>
            </a:ln>
          </p:spPr>
        </p:pic>
      </p:grpSp>
      <p:grpSp>
        <p:nvGrpSpPr>
          <p:cNvPr id="64" name="Google Shape;64;p6"/>
          <p:cNvGrpSpPr/>
          <p:nvPr/>
        </p:nvGrpSpPr>
        <p:grpSpPr>
          <a:xfrm>
            <a:off x="0" y="236950"/>
            <a:ext cx="8859700" cy="0"/>
            <a:chOff x="0" y="236950"/>
            <a:chExt cx="8859700" cy="0"/>
          </a:xfrm>
        </p:grpSpPr>
        <p:cxnSp>
          <p:nvCxnSpPr>
            <p:cNvPr id="65" name="Google Shape;65;p6"/>
            <p:cNvCxnSpPr/>
            <p:nvPr/>
          </p:nvCxnSpPr>
          <p:spPr>
            <a:xfrm>
              <a:off x="0" y="236950"/>
              <a:ext cx="8349900" cy="0"/>
            </a:xfrm>
            <a:prstGeom prst="straightConnector1">
              <a:avLst/>
            </a:prstGeom>
            <a:noFill/>
            <a:ln cap="flat" cmpd="sng" w="9525">
              <a:solidFill>
                <a:schemeClr val="dk1"/>
              </a:solidFill>
              <a:prstDash val="solid"/>
              <a:round/>
              <a:headEnd len="med" w="med" type="none"/>
              <a:tailEnd len="med" w="med" type="none"/>
            </a:ln>
          </p:spPr>
        </p:cxnSp>
        <p:cxnSp>
          <p:nvCxnSpPr>
            <p:cNvPr id="66" name="Google Shape;66;p6"/>
            <p:cNvCxnSpPr/>
            <p:nvPr/>
          </p:nvCxnSpPr>
          <p:spPr>
            <a:xfrm>
              <a:off x="8405325" y="236950"/>
              <a:ext cx="276000" cy="0"/>
            </a:xfrm>
            <a:prstGeom prst="straightConnector1">
              <a:avLst/>
            </a:prstGeom>
            <a:noFill/>
            <a:ln cap="flat" cmpd="sng" w="9525">
              <a:solidFill>
                <a:schemeClr val="dk1"/>
              </a:solidFill>
              <a:prstDash val="solid"/>
              <a:round/>
              <a:headEnd len="med" w="med" type="none"/>
              <a:tailEnd len="med" w="med" type="none"/>
            </a:ln>
          </p:spPr>
        </p:cxnSp>
        <p:cxnSp>
          <p:nvCxnSpPr>
            <p:cNvPr id="67" name="Google Shape;67;p6"/>
            <p:cNvCxnSpPr/>
            <p:nvPr/>
          </p:nvCxnSpPr>
          <p:spPr>
            <a:xfrm>
              <a:off x="8721700" y="236950"/>
              <a:ext cx="138000" cy="0"/>
            </a:xfrm>
            <a:prstGeom prst="straightConnector1">
              <a:avLst/>
            </a:prstGeom>
            <a:noFill/>
            <a:ln cap="flat" cmpd="sng" w="9525">
              <a:solidFill>
                <a:schemeClr val="dk1"/>
              </a:solidFill>
              <a:prstDash val="solid"/>
              <a:round/>
              <a:headEnd len="med" w="med" type="none"/>
              <a:tailEnd len="med" w="med" type="none"/>
            </a:ln>
          </p:spPr>
        </p:cxnSp>
      </p:grpSp>
      <p:sp>
        <p:nvSpPr>
          <p:cNvPr id="68" name="Google Shape;68;p6"/>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821" name="Shape 821"/>
        <p:cNvGrpSpPr/>
        <p:nvPr/>
      </p:nvGrpSpPr>
      <p:grpSpPr>
        <a:xfrm>
          <a:off x="0" y="0"/>
          <a:ext cx="0" cy="0"/>
          <a:chOff x="0" y="0"/>
          <a:chExt cx="0" cy="0"/>
        </a:xfrm>
      </p:grpSpPr>
      <p:sp>
        <p:nvSpPr>
          <p:cNvPr id="822" name="Google Shape;822;p52"/>
          <p:cNvSpPr/>
          <p:nvPr/>
        </p:nvSpPr>
        <p:spPr>
          <a:xfrm flipH="1">
            <a:off x="0" y="0"/>
            <a:ext cx="3753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3" name="Google Shape;823;p52"/>
          <p:cNvGrpSpPr/>
          <p:nvPr/>
        </p:nvGrpSpPr>
        <p:grpSpPr>
          <a:xfrm flipH="1">
            <a:off x="3091253" y="4774223"/>
            <a:ext cx="887795" cy="175887"/>
            <a:chOff x="2284850" y="131975"/>
            <a:chExt cx="1720200" cy="340800"/>
          </a:xfrm>
        </p:grpSpPr>
        <p:sp>
          <p:nvSpPr>
            <p:cNvPr id="824" name="Google Shape;824;p52"/>
            <p:cNvSpPr/>
            <p:nvPr/>
          </p:nvSpPr>
          <p:spPr>
            <a:xfrm rot="5400000">
              <a:off x="22619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52"/>
            <p:cNvSpPr/>
            <p:nvPr/>
          </p:nvSpPr>
          <p:spPr>
            <a:xfrm rot="5400000">
              <a:off x="27370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52"/>
            <p:cNvSpPr/>
            <p:nvPr/>
          </p:nvSpPr>
          <p:spPr>
            <a:xfrm rot="5400000">
              <a:off x="32121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52"/>
            <p:cNvSpPr/>
            <p:nvPr/>
          </p:nvSpPr>
          <p:spPr>
            <a:xfrm rot="5400000">
              <a:off x="36872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8" name="Google Shape;828;p5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829" name="Google Shape;829;p52"/>
          <p:cNvSpPr txBox="1"/>
          <p:nvPr>
            <p:ph idx="1" type="subTitle"/>
          </p:nvPr>
        </p:nvSpPr>
        <p:spPr>
          <a:xfrm>
            <a:off x="713225" y="1902065"/>
            <a:ext cx="20997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30" name="Google Shape;830;p52"/>
          <p:cNvSpPr txBox="1"/>
          <p:nvPr>
            <p:ph idx="2" type="subTitle"/>
          </p:nvPr>
        </p:nvSpPr>
        <p:spPr>
          <a:xfrm>
            <a:off x="3324265" y="1902065"/>
            <a:ext cx="20997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31" name="Google Shape;831;p52"/>
          <p:cNvSpPr txBox="1"/>
          <p:nvPr>
            <p:ph idx="3" type="subTitle"/>
          </p:nvPr>
        </p:nvSpPr>
        <p:spPr>
          <a:xfrm>
            <a:off x="713225" y="3637090"/>
            <a:ext cx="20997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32" name="Google Shape;832;p52"/>
          <p:cNvSpPr txBox="1"/>
          <p:nvPr>
            <p:ph idx="4" type="subTitle"/>
          </p:nvPr>
        </p:nvSpPr>
        <p:spPr>
          <a:xfrm>
            <a:off x="3324265" y="3637090"/>
            <a:ext cx="20997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33" name="Google Shape;833;p52"/>
          <p:cNvSpPr txBox="1"/>
          <p:nvPr>
            <p:ph idx="5" type="subTitle"/>
          </p:nvPr>
        </p:nvSpPr>
        <p:spPr>
          <a:xfrm>
            <a:off x="5935305" y="1902065"/>
            <a:ext cx="20997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34" name="Google Shape;834;p52"/>
          <p:cNvSpPr txBox="1"/>
          <p:nvPr>
            <p:ph idx="6" type="subTitle"/>
          </p:nvPr>
        </p:nvSpPr>
        <p:spPr>
          <a:xfrm>
            <a:off x="5935305" y="3637090"/>
            <a:ext cx="20997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35" name="Google Shape;835;p52"/>
          <p:cNvSpPr txBox="1"/>
          <p:nvPr>
            <p:ph idx="7" type="subTitle"/>
          </p:nvPr>
        </p:nvSpPr>
        <p:spPr>
          <a:xfrm>
            <a:off x="717348" y="1504200"/>
            <a:ext cx="2091300" cy="49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36" name="Google Shape;836;p52"/>
          <p:cNvSpPr txBox="1"/>
          <p:nvPr>
            <p:ph idx="8" type="subTitle"/>
          </p:nvPr>
        </p:nvSpPr>
        <p:spPr>
          <a:xfrm>
            <a:off x="3328388" y="1504200"/>
            <a:ext cx="2091300" cy="49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37" name="Google Shape;837;p52"/>
          <p:cNvSpPr txBox="1"/>
          <p:nvPr>
            <p:ph idx="9" type="subTitle"/>
          </p:nvPr>
        </p:nvSpPr>
        <p:spPr>
          <a:xfrm>
            <a:off x="5939428" y="1504200"/>
            <a:ext cx="2091300" cy="49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38" name="Google Shape;838;p52"/>
          <p:cNvSpPr txBox="1"/>
          <p:nvPr>
            <p:ph idx="13" type="subTitle"/>
          </p:nvPr>
        </p:nvSpPr>
        <p:spPr>
          <a:xfrm>
            <a:off x="717348" y="3239200"/>
            <a:ext cx="2091300" cy="49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39" name="Google Shape;839;p52"/>
          <p:cNvSpPr txBox="1"/>
          <p:nvPr>
            <p:ph idx="14" type="subTitle"/>
          </p:nvPr>
        </p:nvSpPr>
        <p:spPr>
          <a:xfrm>
            <a:off x="3328388" y="3239200"/>
            <a:ext cx="2091300" cy="49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40" name="Google Shape;840;p52"/>
          <p:cNvSpPr txBox="1"/>
          <p:nvPr>
            <p:ph idx="15" type="subTitle"/>
          </p:nvPr>
        </p:nvSpPr>
        <p:spPr>
          <a:xfrm>
            <a:off x="5939428" y="3239200"/>
            <a:ext cx="2091300" cy="49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841" name="Shape 841"/>
        <p:cNvGrpSpPr/>
        <p:nvPr/>
      </p:nvGrpSpPr>
      <p:grpSpPr>
        <a:xfrm>
          <a:off x="0" y="0"/>
          <a:ext cx="0" cy="0"/>
          <a:chOff x="0" y="0"/>
          <a:chExt cx="0" cy="0"/>
        </a:xfrm>
      </p:grpSpPr>
      <p:sp>
        <p:nvSpPr>
          <p:cNvPr id="842" name="Google Shape;842;p53"/>
          <p:cNvSpPr/>
          <p:nvPr/>
        </p:nvSpPr>
        <p:spPr>
          <a:xfrm>
            <a:off x="-19200" y="150"/>
            <a:ext cx="16110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3" name="Google Shape;843;p53"/>
          <p:cNvCxnSpPr/>
          <p:nvPr/>
        </p:nvCxnSpPr>
        <p:spPr>
          <a:xfrm rot="10800000">
            <a:off x="1596300" y="4608660"/>
            <a:ext cx="7547700" cy="0"/>
          </a:xfrm>
          <a:prstGeom prst="straightConnector1">
            <a:avLst/>
          </a:prstGeom>
          <a:noFill/>
          <a:ln cap="flat" cmpd="sng" w="9525">
            <a:solidFill>
              <a:schemeClr val="dk1"/>
            </a:solidFill>
            <a:prstDash val="solid"/>
            <a:round/>
            <a:headEnd len="med" w="med" type="none"/>
            <a:tailEnd len="med" w="med" type="none"/>
          </a:ln>
        </p:spPr>
      </p:cxnSp>
      <p:grpSp>
        <p:nvGrpSpPr>
          <p:cNvPr id="844" name="Google Shape;844;p53"/>
          <p:cNvGrpSpPr/>
          <p:nvPr/>
        </p:nvGrpSpPr>
        <p:grpSpPr>
          <a:xfrm flipH="1">
            <a:off x="7829752" y="4831427"/>
            <a:ext cx="887795" cy="175887"/>
            <a:chOff x="2284850" y="131975"/>
            <a:chExt cx="1720200" cy="340800"/>
          </a:xfrm>
        </p:grpSpPr>
        <p:sp>
          <p:nvSpPr>
            <p:cNvPr id="845" name="Google Shape;845;p53"/>
            <p:cNvSpPr/>
            <p:nvPr/>
          </p:nvSpPr>
          <p:spPr>
            <a:xfrm rot="5400000">
              <a:off x="22619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53"/>
            <p:cNvSpPr/>
            <p:nvPr/>
          </p:nvSpPr>
          <p:spPr>
            <a:xfrm rot="5400000">
              <a:off x="27370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53"/>
            <p:cNvSpPr/>
            <p:nvPr/>
          </p:nvSpPr>
          <p:spPr>
            <a:xfrm rot="5400000">
              <a:off x="32121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53"/>
            <p:cNvSpPr/>
            <p:nvPr/>
          </p:nvSpPr>
          <p:spPr>
            <a:xfrm rot="5400000">
              <a:off x="36872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9" name="Google Shape;849;p53"/>
          <p:cNvSpPr txBox="1"/>
          <p:nvPr>
            <p:ph hasCustomPrompt="1" type="title"/>
          </p:nvPr>
        </p:nvSpPr>
        <p:spPr>
          <a:xfrm flipH="1">
            <a:off x="2995913" y="624230"/>
            <a:ext cx="4696800" cy="768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850" name="Google Shape;850;p53"/>
          <p:cNvSpPr txBox="1"/>
          <p:nvPr>
            <p:ph idx="1" type="subTitle"/>
          </p:nvPr>
        </p:nvSpPr>
        <p:spPr>
          <a:xfrm flipH="1">
            <a:off x="2995913" y="1389349"/>
            <a:ext cx="4696800" cy="4254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400"/>
              <a:buFont typeface="PT Sans"/>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851" name="Google Shape;851;p53"/>
          <p:cNvSpPr txBox="1"/>
          <p:nvPr>
            <p:ph hasCustomPrompt="1" idx="2" type="title"/>
          </p:nvPr>
        </p:nvSpPr>
        <p:spPr>
          <a:xfrm flipH="1">
            <a:off x="2995913" y="1976485"/>
            <a:ext cx="4696800" cy="768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852" name="Google Shape;852;p53"/>
          <p:cNvSpPr txBox="1"/>
          <p:nvPr>
            <p:ph idx="3" type="subTitle"/>
          </p:nvPr>
        </p:nvSpPr>
        <p:spPr>
          <a:xfrm flipH="1">
            <a:off x="2995913" y="2741601"/>
            <a:ext cx="4696800" cy="4254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400"/>
              <a:buFont typeface="PT Sans"/>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853" name="Google Shape;853;p53"/>
          <p:cNvSpPr txBox="1"/>
          <p:nvPr>
            <p:ph hasCustomPrompt="1" idx="4" type="title"/>
          </p:nvPr>
        </p:nvSpPr>
        <p:spPr>
          <a:xfrm flipH="1">
            <a:off x="2995913" y="3328741"/>
            <a:ext cx="4696800" cy="768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854" name="Google Shape;854;p53"/>
          <p:cNvSpPr txBox="1"/>
          <p:nvPr>
            <p:ph idx="5" type="subTitle"/>
          </p:nvPr>
        </p:nvSpPr>
        <p:spPr>
          <a:xfrm flipH="1">
            <a:off x="2995913" y="4093870"/>
            <a:ext cx="4696800" cy="4254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400"/>
              <a:buFont typeface="PT Sans"/>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grpSp>
        <p:nvGrpSpPr>
          <p:cNvPr id="855" name="Google Shape;855;p53"/>
          <p:cNvGrpSpPr/>
          <p:nvPr/>
        </p:nvGrpSpPr>
        <p:grpSpPr>
          <a:xfrm>
            <a:off x="300632" y="445022"/>
            <a:ext cx="958892" cy="887697"/>
            <a:chOff x="272293" y="445022"/>
            <a:chExt cx="958892" cy="887697"/>
          </a:xfrm>
        </p:grpSpPr>
        <p:grpSp>
          <p:nvGrpSpPr>
            <p:cNvPr id="856" name="Google Shape;856;p53"/>
            <p:cNvGrpSpPr/>
            <p:nvPr/>
          </p:nvGrpSpPr>
          <p:grpSpPr>
            <a:xfrm rot="10800000">
              <a:off x="272293" y="445022"/>
              <a:ext cx="175800" cy="887697"/>
              <a:chOff x="7935507" y="3976747"/>
              <a:chExt cx="175800" cy="887697"/>
            </a:xfrm>
          </p:grpSpPr>
          <p:sp>
            <p:nvSpPr>
              <p:cNvPr id="857" name="Google Shape;857;p53"/>
              <p:cNvSpPr/>
              <p:nvPr/>
            </p:nvSpPr>
            <p:spPr>
              <a:xfrm>
                <a:off x="793550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53"/>
              <p:cNvSpPr/>
              <p:nvPr/>
            </p:nvSpPr>
            <p:spPr>
              <a:xfrm>
                <a:off x="793550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53"/>
              <p:cNvSpPr/>
              <p:nvPr/>
            </p:nvSpPr>
            <p:spPr>
              <a:xfrm>
                <a:off x="793550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53"/>
              <p:cNvSpPr/>
              <p:nvPr/>
            </p:nvSpPr>
            <p:spPr>
              <a:xfrm>
                <a:off x="793550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 name="Google Shape;861;p53"/>
            <p:cNvGrpSpPr/>
            <p:nvPr/>
          </p:nvGrpSpPr>
          <p:grpSpPr>
            <a:xfrm rot="10800000">
              <a:off x="533323" y="445022"/>
              <a:ext cx="175800" cy="887697"/>
              <a:chOff x="7935507" y="3976747"/>
              <a:chExt cx="175800" cy="887697"/>
            </a:xfrm>
          </p:grpSpPr>
          <p:sp>
            <p:nvSpPr>
              <p:cNvPr id="862" name="Google Shape;862;p53"/>
              <p:cNvSpPr/>
              <p:nvPr/>
            </p:nvSpPr>
            <p:spPr>
              <a:xfrm>
                <a:off x="793550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53"/>
              <p:cNvSpPr/>
              <p:nvPr/>
            </p:nvSpPr>
            <p:spPr>
              <a:xfrm>
                <a:off x="793550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53"/>
              <p:cNvSpPr/>
              <p:nvPr/>
            </p:nvSpPr>
            <p:spPr>
              <a:xfrm>
                <a:off x="793550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53"/>
              <p:cNvSpPr/>
              <p:nvPr/>
            </p:nvSpPr>
            <p:spPr>
              <a:xfrm>
                <a:off x="793550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 name="Google Shape;866;p53"/>
            <p:cNvGrpSpPr/>
            <p:nvPr/>
          </p:nvGrpSpPr>
          <p:grpSpPr>
            <a:xfrm rot="10800000">
              <a:off x="794354" y="445022"/>
              <a:ext cx="175800" cy="887697"/>
              <a:chOff x="7935507" y="3976747"/>
              <a:chExt cx="175800" cy="887697"/>
            </a:xfrm>
          </p:grpSpPr>
          <p:sp>
            <p:nvSpPr>
              <p:cNvPr id="867" name="Google Shape;867;p53"/>
              <p:cNvSpPr/>
              <p:nvPr/>
            </p:nvSpPr>
            <p:spPr>
              <a:xfrm>
                <a:off x="793550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53"/>
              <p:cNvSpPr/>
              <p:nvPr/>
            </p:nvSpPr>
            <p:spPr>
              <a:xfrm>
                <a:off x="793550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53"/>
              <p:cNvSpPr/>
              <p:nvPr/>
            </p:nvSpPr>
            <p:spPr>
              <a:xfrm>
                <a:off x="793550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53"/>
              <p:cNvSpPr/>
              <p:nvPr/>
            </p:nvSpPr>
            <p:spPr>
              <a:xfrm>
                <a:off x="793550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 name="Google Shape;871;p53"/>
            <p:cNvGrpSpPr/>
            <p:nvPr/>
          </p:nvGrpSpPr>
          <p:grpSpPr>
            <a:xfrm rot="10800000">
              <a:off x="1055385" y="445022"/>
              <a:ext cx="175800" cy="887697"/>
              <a:chOff x="7935507" y="3976747"/>
              <a:chExt cx="175800" cy="887697"/>
            </a:xfrm>
          </p:grpSpPr>
          <p:sp>
            <p:nvSpPr>
              <p:cNvPr id="872" name="Google Shape;872;p53"/>
              <p:cNvSpPr/>
              <p:nvPr/>
            </p:nvSpPr>
            <p:spPr>
              <a:xfrm>
                <a:off x="793550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53"/>
              <p:cNvSpPr/>
              <p:nvPr/>
            </p:nvSpPr>
            <p:spPr>
              <a:xfrm>
                <a:off x="793550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53"/>
              <p:cNvSpPr/>
              <p:nvPr/>
            </p:nvSpPr>
            <p:spPr>
              <a:xfrm>
                <a:off x="793550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53"/>
              <p:cNvSpPr/>
              <p:nvPr/>
            </p:nvSpPr>
            <p:spPr>
              <a:xfrm>
                <a:off x="793550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876" name="Shape 876"/>
        <p:cNvGrpSpPr/>
        <p:nvPr/>
      </p:nvGrpSpPr>
      <p:grpSpPr>
        <a:xfrm>
          <a:off x="0" y="0"/>
          <a:ext cx="0" cy="0"/>
          <a:chOff x="0" y="0"/>
          <a:chExt cx="0" cy="0"/>
        </a:xfrm>
      </p:grpSpPr>
      <p:cxnSp>
        <p:nvCxnSpPr>
          <p:cNvPr id="877" name="Google Shape;877;p54"/>
          <p:cNvCxnSpPr/>
          <p:nvPr/>
        </p:nvCxnSpPr>
        <p:spPr>
          <a:xfrm flipH="1">
            <a:off x="547800" y="4854315"/>
            <a:ext cx="8596200" cy="3300"/>
          </a:xfrm>
          <a:prstGeom prst="straightConnector1">
            <a:avLst/>
          </a:prstGeom>
          <a:noFill/>
          <a:ln cap="flat" cmpd="sng" w="9525">
            <a:solidFill>
              <a:schemeClr val="dk1"/>
            </a:solidFill>
            <a:prstDash val="solid"/>
            <a:round/>
            <a:headEnd len="med" w="med" type="none"/>
            <a:tailEnd len="med" w="med" type="none"/>
          </a:ln>
        </p:spPr>
      </p:cxnSp>
      <p:sp>
        <p:nvSpPr>
          <p:cNvPr id="878" name="Google Shape;878;p54"/>
          <p:cNvSpPr/>
          <p:nvPr/>
        </p:nvSpPr>
        <p:spPr>
          <a:xfrm>
            <a:off x="-165250" y="0"/>
            <a:ext cx="7131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9" name="Google Shape;879;p54"/>
          <p:cNvGrpSpPr/>
          <p:nvPr/>
        </p:nvGrpSpPr>
        <p:grpSpPr>
          <a:xfrm flipH="1">
            <a:off x="896577" y="269148"/>
            <a:ext cx="887795" cy="175887"/>
            <a:chOff x="2284850" y="131975"/>
            <a:chExt cx="1720200" cy="340800"/>
          </a:xfrm>
        </p:grpSpPr>
        <p:sp>
          <p:nvSpPr>
            <p:cNvPr id="880" name="Google Shape;880;p54"/>
            <p:cNvSpPr/>
            <p:nvPr/>
          </p:nvSpPr>
          <p:spPr>
            <a:xfrm rot="5400000">
              <a:off x="22619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54"/>
            <p:cNvSpPr/>
            <p:nvPr/>
          </p:nvSpPr>
          <p:spPr>
            <a:xfrm rot="5400000">
              <a:off x="27370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54"/>
            <p:cNvSpPr/>
            <p:nvPr/>
          </p:nvSpPr>
          <p:spPr>
            <a:xfrm rot="5400000">
              <a:off x="32121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54"/>
            <p:cNvSpPr/>
            <p:nvPr/>
          </p:nvSpPr>
          <p:spPr>
            <a:xfrm rot="5400000">
              <a:off x="36872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4" name="Google Shape;884;p54"/>
          <p:cNvSpPr txBox="1"/>
          <p:nvPr>
            <p:ph hasCustomPrompt="1" type="title"/>
          </p:nvPr>
        </p:nvSpPr>
        <p:spPr>
          <a:xfrm>
            <a:off x="1523516" y="2668971"/>
            <a:ext cx="1097400" cy="448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24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885" name="Google Shape;885;p54"/>
          <p:cNvSpPr txBox="1"/>
          <p:nvPr>
            <p:ph idx="1" type="subTitle"/>
          </p:nvPr>
        </p:nvSpPr>
        <p:spPr>
          <a:xfrm>
            <a:off x="1415785" y="3726396"/>
            <a:ext cx="2173200" cy="8817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886" name="Google Shape;886;p54"/>
          <p:cNvSpPr txBox="1"/>
          <p:nvPr>
            <p:ph idx="2" type="subTitle"/>
          </p:nvPr>
        </p:nvSpPr>
        <p:spPr>
          <a:xfrm>
            <a:off x="1415785" y="3229371"/>
            <a:ext cx="2173200" cy="5055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dk1"/>
              </a:buClr>
              <a:buSzPts val="2400"/>
              <a:buFont typeface="Bebas Neue"/>
              <a:buNone/>
              <a:defRPr sz="20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887" name="Google Shape;887;p54"/>
          <p:cNvSpPr txBox="1"/>
          <p:nvPr>
            <p:ph hasCustomPrompt="1" idx="3" type="title"/>
          </p:nvPr>
        </p:nvSpPr>
        <p:spPr>
          <a:xfrm>
            <a:off x="3940804" y="2668971"/>
            <a:ext cx="1097400" cy="448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24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888" name="Google Shape;888;p54"/>
          <p:cNvSpPr txBox="1"/>
          <p:nvPr>
            <p:ph idx="4" type="subTitle"/>
          </p:nvPr>
        </p:nvSpPr>
        <p:spPr>
          <a:xfrm>
            <a:off x="3833073" y="3726396"/>
            <a:ext cx="2173200" cy="8817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889" name="Google Shape;889;p54"/>
          <p:cNvSpPr txBox="1"/>
          <p:nvPr>
            <p:ph idx="5" type="subTitle"/>
          </p:nvPr>
        </p:nvSpPr>
        <p:spPr>
          <a:xfrm>
            <a:off x="3833073" y="3229371"/>
            <a:ext cx="2173200" cy="5055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dk1"/>
              </a:buClr>
              <a:buSzPts val="2400"/>
              <a:buFont typeface="Bebas Neue"/>
              <a:buNone/>
              <a:defRPr sz="20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890" name="Google Shape;890;p54"/>
          <p:cNvSpPr txBox="1"/>
          <p:nvPr>
            <p:ph hasCustomPrompt="1" idx="6" type="title"/>
          </p:nvPr>
        </p:nvSpPr>
        <p:spPr>
          <a:xfrm>
            <a:off x="6358091" y="2668971"/>
            <a:ext cx="1097400" cy="448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24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891" name="Google Shape;891;p54"/>
          <p:cNvSpPr txBox="1"/>
          <p:nvPr>
            <p:ph idx="7" type="subTitle"/>
          </p:nvPr>
        </p:nvSpPr>
        <p:spPr>
          <a:xfrm>
            <a:off x="6250360" y="3726396"/>
            <a:ext cx="2173200" cy="8817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892" name="Google Shape;892;p54"/>
          <p:cNvSpPr txBox="1"/>
          <p:nvPr>
            <p:ph idx="8" type="subTitle"/>
          </p:nvPr>
        </p:nvSpPr>
        <p:spPr>
          <a:xfrm>
            <a:off x="6250360" y="3229371"/>
            <a:ext cx="2173200" cy="5055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dk1"/>
              </a:buClr>
              <a:buSzPts val="2400"/>
              <a:buFont typeface="Bebas Neue"/>
              <a:buNone/>
              <a:defRPr sz="20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893" name="Google Shape;893;p54"/>
          <p:cNvSpPr txBox="1"/>
          <p:nvPr>
            <p:ph idx="9" type="title"/>
          </p:nvPr>
        </p:nvSpPr>
        <p:spPr>
          <a:xfrm>
            <a:off x="1415775" y="445025"/>
            <a:ext cx="70083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894" name="Shape 894"/>
        <p:cNvGrpSpPr/>
        <p:nvPr/>
      </p:nvGrpSpPr>
      <p:grpSpPr>
        <a:xfrm>
          <a:off x="0" y="0"/>
          <a:ext cx="0" cy="0"/>
          <a:chOff x="0" y="0"/>
          <a:chExt cx="0" cy="0"/>
        </a:xfrm>
      </p:grpSpPr>
      <p:sp>
        <p:nvSpPr>
          <p:cNvPr id="895" name="Google Shape;895;p55"/>
          <p:cNvSpPr/>
          <p:nvPr/>
        </p:nvSpPr>
        <p:spPr>
          <a:xfrm>
            <a:off x="0" y="0"/>
            <a:ext cx="23049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6" name="Google Shape;896;p55"/>
          <p:cNvGrpSpPr/>
          <p:nvPr/>
        </p:nvGrpSpPr>
        <p:grpSpPr>
          <a:xfrm flipH="1">
            <a:off x="754543" y="777996"/>
            <a:ext cx="739550" cy="1877049"/>
            <a:chOff x="7691232" y="2709546"/>
            <a:chExt cx="739550" cy="1877049"/>
          </a:xfrm>
        </p:grpSpPr>
        <p:grpSp>
          <p:nvGrpSpPr>
            <p:cNvPr id="897" name="Google Shape;897;p55"/>
            <p:cNvGrpSpPr/>
            <p:nvPr/>
          </p:nvGrpSpPr>
          <p:grpSpPr>
            <a:xfrm>
              <a:off x="7691232" y="3698897"/>
              <a:ext cx="739550" cy="887697"/>
              <a:chOff x="7371757" y="3976747"/>
              <a:chExt cx="739550" cy="887697"/>
            </a:xfrm>
          </p:grpSpPr>
          <p:sp>
            <p:nvSpPr>
              <p:cNvPr id="898" name="Google Shape;898;p55"/>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55"/>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55"/>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55"/>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55"/>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55"/>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55"/>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55"/>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55"/>
              <p:cNvSpPr/>
              <p:nvPr/>
            </p:nvSpPr>
            <p:spPr>
              <a:xfrm>
                <a:off x="793550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55"/>
              <p:cNvSpPr/>
              <p:nvPr/>
            </p:nvSpPr>
            <p:spPr>
              <a:xfrm>
                <a:off x="793550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55"/>
              <p:cNvSpPr/>
              <p:nvPr/>
            </p:nvSpPr>
            <p:spPr>
              <a:xfrm>
                <a:off x="793550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55"/>
              <p:cNvSpPr/>
              <p:nvPr/>
            </p:nvSpPr>
            <p:spPr>
              <a:xfrm>
                <a:off x="793550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 name="Google Shape;910;p55"/>
            <p:cNvGrpSpPr/>
            <p:nvPr/>
          </p:nvGrpSpPr>
          <p:grpSpPr>
            <a:xfrm>
              <a:off x="7691232" y="2709546"/>
              <a:ext cx="739550" cy="887697"/>
              <a:chOff x="7371757" y="3976747"/>
              <a:chExt cx="739550" cy="887697"/>
            </a:xfrm>
          </p:grpSpPr>
          <p:sp>
            <p:nvSpPr>
              <p:cNvPr id="911" name="Google Shape;911;p55"/>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55"/>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55"/>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55"/>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55"/>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55"/>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55"/>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55"/>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55"/>
              <p:cNvSpPr/>
              <p:nvPr/>
            </p:nvSpPr>
            <p:spPr>
              <a:xfrm>
                <a:off x="793550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55"/>
              <p:cNvSpPr/>
              <p:nvPr/>
            </p:nvSpPr>
            <p:spPr>
              <a:xfrm>
                <a:off x="793550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55"/>
              <p:cNvSpPr/>
              <p:nvPr/>
            </p:nvSpPr>
            <p:spPr>
              <a:xfrm>
                <a:off x="793550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55"/>
              <p:cNvSpPr/>
              <p:nvPr/>
            </p:nvSpPr>
            <p:spPr>
              <a:xfrm>
                <a:off x="793550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3" name="Google Shape;923;p55"/>
          <p:cNvGrpSpPr/>
          <p:nvPr/>
        </p:nvGrpSpPr>
        <p:grpSpPr>
          <a:xfrm flipH="1">
            <a:off x="3391227" y="4753102"/>
            <a:ext cx="887795" cy="175887"/>
            <a:chOff x="2284850" y="131975"/>
            <a:chExt cx="1720200" cy="340800"/>
          </a:xfrm>
        </p:grpSpPr>
        <p:sp>
          <p:nvSpPr>
            <p:cNvPr id="924" name="Google Shape;924;p55"/>
            <p:cNvSpPr/>
            <p:nvPr/>
          </p:nvSpPr>
          <p:spPr>
            <a:xfrm rot="5400000">
              <a:off x="22619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55"/>
            <p:cNvSpPr/>
            <p:nvPr/>
          </p:nvSpPr>
          <p:spPr>
            <a:xfrm rot="5400000">
              <a:off x="27370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55"/>
            <p:cNvSpPr/>
            <p:nvPr/>
          </p:nvSpPr>
          <p:spPr>
            <a:xfrm rot="5400000">
              <a:off x="32121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55"/>
            <p:cNvSpPr/>
            <p:nvPr/>
          </p:nvSpPr>
          <p:spPr>
            <a:xfrm rot="5400000">
              <a:off x="36872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8" name="Google Shape;928;p55"/>
          <p:cNvSpPr txBox="1"/>
          <p:nvPr/>
        </p:nvSpPr>
        <p:spPr>
          <a:xfrm flipH="1">
            <a:off x="3103925" y="3743975"/>
            <a:ext cx="4945800" cy="5562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sz="1200">
                <a:solidFill>
                  <a:schemeClr val="dk1"/>
                </a:solidFill>
                <a:latin typeface="Raleway"/>
                <a:ea typeface="Raleway"/>
                <a:cs typeface="Raleway"/>
                <a:sym typeface="Raleway"/>
              </a:rPr>
              <a:t>CREDITS:</a:t>
            </a:r>
            <a:r>
              <a:rPr lang="en" sz="1200">
                <a:solidFill>
                  <a:schemeClr val="dk1"/>
                </a:solidFill>
                <a:latin typeface="Raleway"/>
                <a:ea typeface="Raleway"/>
                <a:cs typeface="Raleway"/>
                <a:sym typeface="Raleway"/>
              </a:rPr>
              <a:t> This presentation template was created by </a:t>
            </a:r>
            <a:r>
              <a:rPr b="1" lang="en" sz="1200" u="sng">
                <a:solidFill>
                  <a:schemeClr val="dk1"/>
                </a:solidFill>
                <a:latin typeface="Raleway"/>
                <a:ea typeface="Raleway"/>
                <a:cs typeface="Raleway"/>
                <a:sym typeface="Raleway"/>
                <a:hlinkClick r:id="rId2">
                  <a:extLst>
                    <a:ext uri="{A12FA001-AC4F-418D-AE19-62706E023703}">
                      <ahyp:hlinkClr val="tx"/>
                    </a:ext>
                  </a:extLst>
                </a:hlinkClick>
              </a:rPr>
              <a:t>Slidesgo</a:t>
            </a:r>
            <a:r>
              <a:rPr lang="en" sz="1200">
                <a:solidFill>
                  <a:schemeClr val="dk1"/>
                </a:solidFill>
                <a:latin typeface="Raleway"/>
                <a:ea typeface="Raleway"/>
                <a:cs typeface="Raleway"/>
                <a:sym typeface="Raleway"/>
              </a:rPr>
              <a:t>, and includes icons by </a:t>
            </a:r>
            <a:r>
              <a:rPr b="1" lang="en" sz="1200" u="sng">
                <a:solidFill>
                  <a:schemeClr val="dk1"/>
                </a:solidFill>
                <a:latin typeface="Raleway"/>
                <a:ea typeface="Raleway"/>
                <a:cs typeface="Raleway"/>
                <a:sym typeface="Raleway"/>
                <a:hlinkClick r:id="rId3">
                  <a:extLst>
                    <a:ext uri="{A12FA001-AC4F-418D-AE19-62706E023703}">
                      <ahyp:hlinkClr val="tx"/>
                    </a:ext>
                  </a:extLst>
                </a:hlinkClick>
              </a:rPr>
              <a:t>Flaticon</a:t>
            </a:r>
            <a:r>
              <a:rPr lang="en" sz="1200">
                <a:solidFill>
                  <a:schemeClr val="dk1"/>
                </a:solidFill>
                <a:latin typeface="Raleway"/>
                <a:ea typeface="Raleway"/>
                <a:cs typeface="Raleway"/>
                <a:sym typeface="Raleway"/>
              </a:rPr>
              <a:t>, and infographics &amp; images by </a:t>
            </a:r>
            <a:r>
              <a:rPr b="1" lang="en" sz="1200" u="sng">
                <a:solidFill>
                  <a:schemeClr val="dk1"/>
                </a:solidFill>
                <a:latin typeface="Raleway"/>
                <a:ea typeface="Raleway"/>
                <a:cs typeface="Raleway"/>
                <a:sym typeface="Raleway"/>
                <a:hlinkClick r:id="rId4">
                  <a:extLst>
                    <a:ext uri="{A12FA001-AC4F-418D-AE19-62706E023703}">
                      <ahyp:hlinkClr val="tx"/>
                    </a:ext>
                  </a:extLst>
                </a:hlinkClick>
              </a:rPr>
              <a:t>Freepik</a:t>
            </a:r>
            <a:r>
              <a:rPr lang="en" sz="1200" u="sng">
                <a:solidFill>
                  <a:schemeClr val="dk1"/>
                </a:solidFill>
                <a:latin typeface="Raleway"/>
                <a:ea typeface="Raleway"/>
                <a:cs typeface="Raleway"/>
                <a:sym typeface="Raleway"/>
              </a:rPr>
              <a:t> </a:t>
            </a:r>
            <a:endParaRPr b="1" sz="1200" u="sng">
              <a:solidFill>
                <a:schemeClr val="dk1"/>
              </a:solidFill>
              <a:latin typeface="Raleway"/>
              <a:ea typeface="Raleway"/>
              <a:cs typeface="Raleway"/>
              <a:sym typeface="Raleway"/>
            </a:endParaRPr>
          </a:p>
        </p:txBody>
      </p:sp>
      <p:sp>
        <p:nvSpPr>
          <p:cNvPr id="929" name="Google Shape;929;p55"/>
          <p:cNvSpPr txBox="1"/>
          <p:nvPr>
            <p:ph type="title"/>
          </p:nvPr>
        </p:nvSpPr>
        <p:spPr>
          <a:xfrm flipH="1">
            <a:off x="3068225" y="546797"/>
            <a:ext cx="4448100" cy="929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930" name="Google Shape;930;p55"/>
          <p:cNvSpPr txBox="1"/>
          <p:nvPr>
            <p:ph idx="1" type="subTitle"/>
          </p:nvPr>
        </p:nvSpPr>
        <p:spPr>
          <a:xfrm flipH="1">
            <a:off x="3068275" y="1581721"/>
            <a:ext cx="4448100" cy="10587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931" name="Shape 931"/>
        <p:cNvGrpSpPr/>
        <p:nvPr/>
      </p:nvGrpSpPr>
      <p:grpSpPr>
        <a:xfrm>
          <a:off x="0" y="0"/>
          <a:ext cx="0" cy="0"/>
          <a:chOff x="0" y="0"/>
          <a:chExt cx="0" cy="0"/>
        </a:xfrm>
      </p:grpSpPr>
      <p:cxnSp>
        <p:nvCxnSpPr>
          <p:cNvPr id="932" name="Google Shape;932;p56"/>
          <p:cNvCxnSpPr/>
          <p:nvPr/>
        </p:nvCxnSpPr>
        <p:spPr>
          <a:xfrm>
            <a:off x="-7" y="255420"/>
            <a:ext cx="8789400" cy="0"/>
          </a:xfrm>
          <a:prstGeom prst="straightConnector1">
            <a:avLst/>
          </a:prstGeom>
          <a:noFill/>
          <a:ln cap="flat" cmpd="sng" w="9525">
            <a:solidFill>
              <a:schemeClr val="dk1"/>
            </a:solidFill>
            <a:prstDash val="solid"/>
            <a:round/>
            <a:headEnd len="med" w="med" type="none"/>
            <a:tailEnd len="med" w="med" type="none"/>
          </a:ln>
        </p:spPr>
      </p:cxnSp>
      <p:grpSp>
        <p:nvGrpSpPr>
          <p:cNvPr id="933" name="Google Shape;933;p56"/>
          <p:cNvGrpSpPr/>
          <p:nvPr/>
        </p:nvGrpSpPr>
        <p:grpSpPr>
          <a:xfrm>
            <a:off x="269328" y="3823073"/>
            <a:ext cx="887795" cy="175887"/>
            <a:chOff x="-5191947" y="7177654"/>
            <a:chExt cx="1720200" cy="340800"/>
          </a:xfrm>
        </p:grpSpPr>
        <p:sp>
          <p:nvSpPr>
            <p:cNvPr id="934" name="Google Shape;934;p56"/>
            <p:cNvSpPr/>
            <p:nvPr/>
          </p:nvSpPr>
          <p:spPr>
            <a:xfrm rot="5400000">
              <a:off x="-5214897" y="7200604"/>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56"/>
            <p:cNvSpPr/>
            <p:nvPr/>
          </p:nvSpPr>
          <p:spPr>
            <a:xfrm rot="5400000">
              <a:off x="-4739797" y="7200604"/>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56"/>
            <p:cNvSpPr/>
            <p:nvPr/>
          </p:nvSpPr>
          <p:spPr>
            <a:xfrm rot="5400000">
              <a:off x="-4264697" y="7200604"/>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56"/>
            <p:cNvSpPr/>
            <p:nvPr/>
          </p:nvSpPr>
          <p:spPr>
            <a:xfrm rot="5400000">
              <a:off x="-3789597" y="7200604"/>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8" name="Google Shape;938;p56"/>
          <p:cNvSpPr/>
          <p:nvPr/>
        </p:nvSpPr>
        <p:spPr>
          <a:xfrm flipH="1">
            <a:off x="8768700" y="150"/>
            <a:ext cx="3753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939" name="Shape 939"/>
        <p:cNvGrpSpPr/>
        <p:nvPr/>
      </p:nvGrpSpPr>
      <p:grpSpPr>
        <a:xfrm>
          <a:off x="0" y="0"/>
          <a:ext cx="0" cy="0"/>
          <a:chOff x="0" y="0"/>
          <a:chExt cx="0" cy="0"/>
        </a:xfrm>
      </p:grpSpPr>
      <p:cxnSp>
        <p:nvCxnSpPr>
          <p:cNvPr id="940" name="Google Shape;940;p57"/>
          <p:cNvCxnSpPr/>
          <p:nvPr/>
        </p:nvCxnSpPr>
        <p:spPr>
          <a:xfrm rot="10800000">
            <a:off x="354600" y="539495"/>
            <a:ext cx="8789400" cy="0"/>
          </a:xfrm>
          <a:prstGeom prst="straightConnector1">
            <a:avLst/>
          </a:prstGeom>
          <a:noFill/>
          <a:ln cap="flat" cmpd="sng" w="9525">
            <a:solidFill>
              <a:schemeClr val="dk1"/>
            </a:solidFill>
            <a:prstDash val="solid"/>
            <a:round/>
            <a:headEnd len="med" w="med" type="none"/>
            <a:tailEnd len="med" w="med" type="none"/>
          </a:ln>
        </p:spPr>
      </p:cxnSp>
      <p:sp>
        <p:nvSpPr>
          <p:cNvPr id="941" name="Google Shape;941;p57"/>
          <p:cNvSpPr/>
          <p:nvPr/>
        </p:nvSpPr>
        <p:spPr>
          <a:xfrm>
            <a:off x="-7" y="150"/>
            <a:ext cx="38457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2" name="Google Shape;942;p57"/>
          <p:cNvGrpSpPr/>
          <p:nvPr/>
        </p:nvGrpSpPr>
        <p:grpSpPr>
          <a:xfrm>
            <a:off x="1553061" y="1633371"/>
            <a:ext cx="3369104" cy="3282565"/>
            <a:chOff x="1553061" y="1633371"/>
            <a:chExt cx="3369104" cy="3282565"/>
          </a:xfrm>
        </p:grpSpPr>
        <p:grpSp>
          <p:nvGrpSpPr>
            <p:cNvPr id="943" name="Google Shape;943;p57"/>
            <p:cNvGrpSpPr/>
            <p:nvPr/>
          </p:nvGrpSpPr>
          <p:grpSpPr>
            <a:xfrm rot="10800000">
              <a:off x="1553061" y="1633371"/>
              <a:ext cx="457675" cy="1877049"/>
              <a:chOff x="7973107" y="2709546"/>
              <a:chExt cx="457675" cy="1877049"/>
            </a:xfrm>
          </p:grpSpPr>
          <p:grpSp>
            <p:nvGrpSpPr>
              <p:cNvPr id="944" name="Google Shape;944;p57"/>
              <p:cNvGrpSpPr/>
              <p:nvPr/>
            </p:nvGrpSpPr>
            <p:grpSpPr>
              <a:xfrm>
                <a:off x="7973107" y="3698897"/>
                <a:ext cx="457675" cy="887697"/>
                <a:chOff x="7653632" y="3976747"/>
                <a:chExt cx="457675" cy="887697"/>
              </a:xfrm>
            </p:grpSpPr>
            <p:sp>
              <p:nvSpPr>
                <p:cNvPr id="945" name="Google Shape;945;p57"/>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57"/>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57"/>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57"/>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57"/>
                <p:cNvSpPr/>
                <p:nvPr/>
              </p:nvSpPr>
              <p:spPr>
                <a:xfrm>
                  <a:off x="793550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57"/>
                <p:cNvSpPr/>
                <p:nvPr/>
              </p:nvSpPr>
              <p:spPr>
                <a:xfrm>
                  <a:off x="793550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57"/>
                <p:cNvSpPr/>
                <p:nvPr/>
              </p:nvSpPr>
              <p:spPr>
                <a:xfrm>
                  <a:off x="793550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57"/>
                <p:cNvSpPr/>
                <p:nvPr/>
              </p:nvSpPr>
              <p:spPr>
                <a:xfrm>
                  <a:off x="793550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 name="Google Shape;953;p57"/>
              <p:cNvGrpSpPr/>
              <p:nvPr/>
            </p:nvGrpSpPr>
            <p:grpSpPr>
              <a:xfrm>
                <a:off x="7973107" y="2709546"/>
                <a:ext cx="457675" cy="887697"/>
                <a:chOff x="7653632" y="3976747"/>
                <a:chExt cx="457675" cy="887697"/>
              </a:xfrm>
            </p:grpSpPr>
            <p:sp>
              <p:nvSpPr>
                <p:cNvPr id="954" name="Google Shape;954;p57"/>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57"/>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57"/>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57"/>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57"/>
                <p:cNvSpPr/>
                <p:nvPr/>
              </p:nvSpPr>
              <p:spPr>
                <a:xfrm>
                  <a:off x="793550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57"/>
                <p:cNvSpPr/>
                <p:nvPr/>
              </p:nvSpPr>
              <p:spPr>
                <a:xfrm>
                  <a:off x="793550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57"/>
                <p:cNvSpPr/>
                <p:nvPr/>
              </p:nvSpPr>
              <p:spPr>
                <a:xfrm>
                  <a:off x="793550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57"/>
                <p:cNvSpPr/>
                <p:nvPr/>
              </p:nvSpPr>
              <p:spPr>
                <a:xfrm>
                  <a:off x="793550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2" name="Google Shape;962;p57"/>
            <p:cNvGrpSpPr/>
            <p:nvPr/>
          </p:nvGrpSpPr>
          <p:grpSpPr>
            <a:xfrm flipH="1">
              <a:off x="4034370" y="4740048"/>
              <a:ext cx="887795" cy="175887"/>
              <a:chOff x="-5191947" y="7177654"/>
              <a:chExt cx="1720200" cy="340800"/>
            </a:xfrm>
          </p:grpSpPr>
          <p:sp>
            <p:nvSpPr>
              <p:cNvPr id="963" name="Google Shape;963;p57"/>
              <p:cNvSpPr/>
              <p:nvPr/>
            </p:nvSpPr>
            <p:spPr>
              <a:xfrm rot="5400000">
                <a:off x="-5214897" y="7200604"/>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57"/>
              <p:cNvSpPr/>
              <p:nvPr/>
            </p:nvSpPr>
            <p:spPr>
              <a:xfrm rot="5400000">
                <a:off x="-4739797" y="7200604"/>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57"/>
              <p:cNvSpPr/>
              <p:nvPr/>
            </p:nvSpPr>
            <p:spPr>
              <a:xfrm rot="5400000">
                <a:off x="-4264697" y="7200604"/>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57"/>
              <p:cNvSpPr/>
              <p:nvPr/>
            </p:nvSpPr>
            <p:spPr>
              <a:xfrm rot="5400000">
                <a:off x="-3789597" y="7200604"/>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70" name="Shape 970"/>
        <p:cNvGrpSpPr/>
        <p:nvPr/>
      </p:nvGrpSpPr>
      <p:grpSpPr>
        <a:xfrm>
          <a:off x="0" y="0"/>
          <a:ext cx="0" cy="0"/>
          <a:chOff x="0" y="0"/>
          <a:chExt cx="0" cy="0"/>
        </a:xfrm>
      </p:grpSpPr>
      <p:sp>
        <p:nvSpPr>
          <p:cNvPr id="971" name="Google Shape;971;p59"/>
          <p:cNvSpPr txBox="1"/>
          <p:nvPr>
            <p:ph type="ctrTitle"/>
          </p:nvPr>
        </p:nvSpPr>
        <p:spPr>
          <a:xfrm>
            <a:off x="713226" y="756100"/>
            <a:ext cx="4777500" cy="2698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191919"/>
              </a:buClr>
              <a:buSzPts val="5200"/>
              <a:buNone/>
              <a:defRPr sz="4900"/>
            </a:lvl1pPr>
            <a:lvl2pPr lvl="1" rtl="0" algn="ctr">
              <a:spcBef>
                <a:spcPts val="0"/>
              </a:spcBef>
              <a:spcAft>
                <a:spcPts val="0"/>
              </a:spcAft>
              <a:buClr>
                <a:srgbClr val="191919"/>
              </a:buClr>
              <a:buSzPts val="5200"/>
              <a:buNone/>
              <a:defRPr sz="5200">
                <a:solidFill>
                  <a:srgbClr val="191919"/>
                </a:solidFill>
              </a:defRPr>
            </a:lvl2pPr>
            <a:lvl3pPr lvl="2" rtl="0" algn="ctr">
              <a:spcBef>
                <a:spcPts val="0"/>
              </a:spcBef>
              <a:spcAft>
                <a:spcPts val="0"/>
              </a:spcAft>
              <a:buClr>
                <a:srgbClr val="191919"/>
              </a:buClr>
              <a:buSzPts val="5200"/>
              <a:buNone/>
              <a:defRPr sz="5200">
                <a:solidFill>
                  <a:srgbClr val="191919"/>
                </a:solidFill>
              </a:defRPr>
            </a:lvl3pPr>
            <a:lvl4pPr lvl="3" rtl="0" algn="ctr">
              <a:spcBef>
                <a:spcPts val="0"/>
              </a:spcBef>
              <a:spcAft>
                <a:spcPts val="0"/>
              </a:spcAft>
              <a:buClr>
                <a:srgbClr val="191919"/>
              </a:buClr>
              <a:buSzPts val="5200"/>
              <a:buNone/>
              <a:defRPr sz="5200">
                <a:solidFill>
                  <a:srgbClr val="191919"/>
                </a:solidFill>
              </a:defRPr>
            </a:lvl4pPr>
            <a:lvl5pPr lvl="4" rtl="0" algn="ctr">
              <a:spcBef>
                <a:spcPts val="0"/>
              </a:spcBef>
              <a:spcAft>
                <a:spcPts val="0"/>
              </a:spcAft>
              <a:buClr>
                <a:srgbClr val="191919"/>
              </a:buClr>
              <a:buSzPts val="5200"/>
              <a:buNone/>
              <a:defRPr sz="5200">
                <a:solidFill>
                  <a:srgbClr val="191919"/>
                </a:solidFill>
              </a:defRPr>
            </a:lvl5pPr>
            <a:lvl6pPr lvl="5" rtl="0" algn="ctr">
              <a:spcBef>
                <a:spcPts val="0"/>
              </a:spcBef>
              <a:spcAft>
                <a:spcPts val="0"/>
              </a:spcAft>
              <a:buClr>
                <a:srgbClr val="191919"/>
              </a:buClr>
              <a:buSzPts val="5200"/>
              <a:buNone/>
              <a:defRPr sz="5200">
                <a:solidFill>
                  <a:srgbClr val="191919"/>
                </a:solidFill>
              </a:defRPr>
            </a:lvl6pPr>
            <a:lvl7pPr lvl="6" rtl="0" algn="ctr">
              <a:spcBef>
                <a:spcPts val="0"/>
              </a:spcBef>
              <a:spcAft>
                <a:spcPts val="0"/>
              </a:spcAft>
              <a:buClr>
                <a:srgbClr val="191919"/>
              </a:buClr>
              <a:buSzPts val="5200"/>
              <a:buNone/>
              <a:defRPr sz="5200">
                <a:solidFill>
                  <a:srgbClr val="191919"/>
                </a:solidFill>
              </a:defRPr>
            </a:lvl7pPr>
            <a:lvl8pPr lvl="7" rtl="0" algn="ctr">
              <a:spcBef>
                <a:spcPts val="0"/>
              </a:spcBef>
              <a:spcAft>
                <a:spcPts val="0"/>
              </a:spcAft>
              <a:buClr>
                <a:srgbClr val="191919"/>
              </a:buClr>
              <a:buSzPts val="5200"/>
              <a:buNone/>
              <a:defRPr sz="5200">
                <a:solidFill>
                  <a:srgbClr val="191919"/>
                </a:solidFill>
              </a:defRPr>
            </a:lvl8pPr>
            <a:lvl9pPr lvl="8" rtl="0" algn="ctr">
              <a:spcBef>
                <a:spcPts val="0"/>
              </a:spcBef>
              <a:spcAft>
                <a:spcPts val="0"/>
              </a:spcAft>
              <a:buClr>
                <a:srgbClr val="191919"/>
              </a:buClr>
              <a:buSzPts val="5200"/>
              <a:buNone/>
              <a:defRPr sz="5200">
                <a:solidFill>
                  <a:srgbClr val="191919"/>
                </a:solidFill>
              </a:defRPr>
            </a:lvl9pPr>
          </a:lstStyle>
          <a:p/>
        </p:txBody>
      </p:sp>
      <p:sp>
        <p:nvSpPr>
          <p:cNvPr id="972" name="Google Shape;972;p59"/>
          <p:cNvSpPr txBox="1"/>
          <p:nvPr>
            <p:ph idx="1" type="subTitle"/>
          </p:nvPr>
        </p:nvSpPr>
        <p:spPr>
          <a:xfrm>
            <a:off x="713213" y="3847733"/>
            <a:ext cx="4777500" cy="397500"/>
          </a:xfrm>
          <a:prstGeom prst="rect">
            <a:avLst/>
          </a:prstGeom>
          <a:noFill/>
        </p:spPr>
        <p:txBody>
          <a:bodyPr anchorCtr="0" anchor="t" bIns="91425" lIns="91425" spcFirstLastPara="1" rIns="91425" wrap="square" tIns="91425">
            <a:noAutofit/>
          </a:bodyPr>
          <a:lstStyle>
            <a:lvl1pPr lvl="0" rtl="0">
              <a:spcBef>
                <a:spcPts val="0"/>
              </a:spcBef>
              <a:spcAft>
                <a:spcPts val="0"/>
              </a:spcAft>
              <a:buSzPts val="1400"/>
              <a:buNone/>
              <a:defRPr sz="1600">
                <a:solidFill>
                  <a:schemeClr val="dk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973" name="Google Shape;973;p59"/>
          <p:cNvSpPr/>
          <p:nvPr/>
        </p:nvSpPr>
        <p:spPr>
          <a:xfrm flipH="1">
            <a:off x="7129200" y="150"/>
            <a:ext cx="20148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4" name="Google Shape;974;p59"/>
          <p:cNvGrpSpPr/>
          <p:nvPr/>
        </p:nvGrpSpPr>
        <p:grpSpPr>
          <a:xfrm>
            <a:off x="7371757" y="3976747"/>
            <a:ext cx="739550" cy="887697"/>
            <a:chOff x="7371757" y="3976747"/>
            <a:chExt cx="739550" cy="887697"/>
          </a:xfrm>
        </p:grpSpPr>
        <p:sp>
          <p:nvSpPr>
            <p:cNvPr id="975" name="Google Shape;975;p59"/>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59"/>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59"/>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59"/>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59"/>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59"/>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59"/>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59"/>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59"/>
            <p:cNvSpPr/>
            <p:nvPr/>
          </p:nvSpPr>
          <p:spPr>
            <a:xfrm>
              <a:off x="793550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59"/>
            <p:cNvSpPr/>
            <p:nvPr/>
          </p:nvSpPr>
          <p:spPr>
            <a:xfrm>
              <a:off x="793550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59"/>
            <p:cNvSpPr/>
            <p:nvPr/>
          </p:nvSpPr>
          <p:spPr>
            <a:xfrm>
              <a:off x="793550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59"/>
            <p:cNvSpPr/>
            <p:nvPr/>
          </p:nvSpPr>
          <p:spPr>
            <a:xfrm>
              <a:off x="793550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987" name="Shape 987"/>
        <p:cNvGrpSpPr/>
        <p:nvPr/>
      </p:nvGrpSpPr>
      <p:grpSpPr>
        <a:xfrm>
          <a:off x="0" y="0"/>
          <a:ext cx="0" cy="0"/>
          <a:chOff x="0" y="0"/>
          <a:chExt cx="0" cy="0"/>
        </a:xfrm>
      </p:grpSpPr>
      <p:sp>
        <p:nvSpPr>
          <p:cNvPr id="988" name="Google Shape;988;p60"/>
          <p:cNvSpPr txBox="1"/>
          <p:nvPr>
            <p:ph type="title"/>
          </p:nvPr>
        </p:nvSpPr>
        <p:spPr>
          <a:xfrm>
            <a:off x="764175" y="1962000"/>
            <a:ext cx="4278900" cy="9159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48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989" name="Google Shape;989;p60"/>
          <p:cNvSpPr txBox="1"/>
          <p:nvPr>
            <p:ph hasCustomPrompt="1" idx="2" type="title"/>
          </p:nvPr>
        </p:nvSpPr>
        <p:spPr>
          <a:xfrm>
            <a:off x="857150" y="977850"/>
            <a:ext cx="1463100" cy="8877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8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90" name="Google Shape;990;p60"/>
          <p:cNvSpPr txBox="1"/>
          <p:nvPr>
            <p:ph idx="1" type="subTitle"/>
          </p:nvPr>
        </p:nvSpPr>
        <p:spPr>
          <a:xfrm>
            <a:off x="764175" y="3181050"/>
            <a:ext cx="4278900" cy="375000"/>
          </a:xfrm>
          <a:prstGeom prst="rect">
            <a:avLst/>
          </a:prstGeom>
          <a:noFill/>
        </p:spPr>
        <p:txBody>
          <a:bodyPr anchorCtr="0" anchor="t" bIns="91425" lIns="91425" spcFirstLastPara="1" rIns="91425" wrap="square" tIns="91425">
            <a:noAutofit/>
          </a:bodyPr>
          <a:lstStyle>
            <a:lvl1pPr lvl="0" rtl="0">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91" name="Google Shape;991;p60"/>
          <p:cNvSpPr/>
          <p:nvPr/>
        </p:nvSpPr>
        <p:spPr>
          <a:xfrm flipH="1">
            <a:off x="5298300" y="150"/>
            <a:ext cx="38457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2" name="Google Shape;992;p60"/>
          <p:cNvGrpSpPr/>
          <p:nvPr/>
        </p:nvGrpSpPr>
        <p:grpSpPr>
          <a:xfrm flipH="1" rot="10800000">
            <a:off x="6851382" y="1633371"/>
            <a:ext cx="457675" cy="1877049"/>
            <a:chOff x="7691232" y="2709546"/>
            <a:chExt cx="457675" cy="1877049"/>
          </a:xfrm>
        </p:grpSpPr>
        <p:grpSp>
          <p:nvGrpSpPr>
            <p:cNvPr id="993" name="Google Shape;993;p60"/>
            <p:cNvGrpSpPr/>
            <p:nvPr/>
          </p:nvGrpSpPr>
          <p:grpSpPr>
            <a:xfrm>
              <a:off x="7691232" y="3698897"/>
              <a:ext cx="457675" cy="887697"/>
              <a:chOff x="7371757" y="3976747"/>
              <a:chExt cx="457675" cy="887697"/>
            </a:xfrm>
          </p:grpSpPr>
          <p:sp>
            <p:nvSpPr>
              <p:cNvPr id="994" name="Google Shape;994;p60"/>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60"/>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60"/>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60"/>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60"/>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60"/>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60"/>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60"/>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 name="Google Shape;1002;p60"/>
            <p:cNvGrpSpPr/>
            <p:nvPr/>
          </p:nvGrpSpPr>
          <p:grpSpPr>
            <a:xfrm>
              <a:off x="7691232" y="2709546"/>
              <a:ext cx="457675" cy="887697"/>
              <a:chOff x="7371757" y="3976747"/>
              <a:chExt cx="457675" cy="887697"/>
            </a:xfrm>
          </p:grpSpPr>
          <p:sp>
            <p:nvSpPr>
              <p:cNvPr id="1003" name="Google Shape;1003;p60"/>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60"/>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60"/>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60"/>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60"/>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60"/>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60"/>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60"/>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11" name="Shape 1011"/>
        <p:cNvGrpSpPr/>
        <p:nvPr/>
      </p:nvGrpSpPr>
      <p:grpSpPr>
        <a:xfrm>
          <a:off x="0" y="0"/>
          <a:ext cx="0" cy="0"/>
          <a:chOff x="0" y="0"/>
          <a:chExt cx="0" cy="0"/>
        </a:xfrm>
      </p:grpSpPr>
      <p:sp>
        <p:nvSpPr>
          <p:cNvPr id="1012" name="Google Shape;1012;p61"/>
          <p:cNvSpPr txBox="1"/>
          <p:nvPr>
            <p:ph type="title"/>
          </p:nvPr>
        </p:nvSpPr>
        <p:spPr>
          <a:xfrm>
            <a:off x="720000" y="445025"/>
            <a:ext cx="6409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013" name="Google Shape;1013;p61"/>
          <p:cNvSpPr txBox="1"/>
          <p:nvPr>
            <p:ph idx="1" type="body"/>
          </p:nvPr>
        </p:nvSpPr>
        <p:spPr>
          <a:xfrm>
            <a:off x="720000" y="1136125"/>
            <a:ext cx="6409200" cy="34680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lt2"/>
              </a:buClr>
              <a:buSzPts val="1400"/>
              <a:buFont typeface="Nunito Light"/>
              <a:buChar char="●"/>
              <a:defRPr/>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cxnSp>
        <p:nvCxnSpPr>
          <p:cNvPr id="1014" name="Google Shape;1014;p61"/>
          <p:cNvCxnSpPr/>
          <p:nvPr/>
        </p:nvCxnSpPr>
        <p:spPr>
          <a:xfrm>
            <a:off x="-20657" y="4597870"/>
            <a:ext cx="8789400" cy="0"/>
          </a:xfrm>
          <a:prstGeom prst="straightConnector1">
            <a:avLst/>
          </a:prstGeom>
          <a:noFill/>
          <a:ln cap="flat" cmpd="sng" w="9525">
            <a:solidFill>
              <a:schemeClr val="dk1"/>
            </a:solidFill>
            <a:prstDash val="solid"/>
            <a:round/>
            <a:headEnd len="med" w="med" type="none"/>
            <a:tailEnd len="med" w="med" type="none"/>
          </a:ln>
        </p:spPr>
      </p:cxnSp>
      <p:sp>
        <p:nvSpPr>
          <p:cNvPr id="1015" name="Google Shape;1015;p61"/>
          <p:cNvSpPr/>
          <p:nvPr/>
        </p:nvSpPr>
        <p:spPr>
          <a:xfrm flipH="1">
            <a:off x="7129200" y="150"/>
            <a:ext cx="20148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6" name="Google Shape;1016;p61"/>
          <p:cNvGrpSpPr/>
          <p:nvPr/>
        </p:nvGrpSpPr>
        <p:grpSpPr>
          <a:xfrm>
            <a:off x="1202653" y="2683622"/>
            <a:ext cx="6827579" cy="2242691"/>
            <a:chOff x="1202653" y="2683622"/>
            <a:chExt cx="6827579" cy="2242691"/>
          </a:xfrm>
        </p:grpSpPr>
        <p:grpSp>
          <p:nvGrpSpPr>
            <p:cNvPr id="1017" name="Google Shape;1017;p61"/>
            <p:cNvGrpSpPr/>
            <p:nvPr/>
          </p:nvGrpSpPr>
          <p:grpSpPr>
            <a:xfrm>
              <a:off x="7854432" y="2683622"/>
              <a:ext cx="175800" cy="887697"/>
              <a:chOff x="7371757" y="3976747"/>
              <a:chExt cx="175800" cy="887697"/>
            </a:xfrm>
          </p:grpSpPr>
          <p:sp>
            <p:nvSpPr>
              <p:cNvPr id="1018" name="Google Shape;1018;p61"/>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61"/>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61"/>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61"/>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 name="Google Shape;1022;p61"/>
            <p:cNvGrpSpPr/>
            <p:nvPr/>
          </p:nvGrpSpPr>
          <p:grpSpPr>
            <a:xfrm>
              <a:off x="1202653" y="4750427"/>
              <a:ext cx="887795" cy="175887"/>
              <a:chOff x="2284850" y="131975"/>
              <a:chExt cx="1720200" cy="340800"/>
            </a:xfrm>
          </p:grpSpPr>
          <p:sp>
            <p:nvSpPr>
              <p:cNvPr id="1023" name="Google Shape;1023;p61"/>
              <p:cNvSpPr/>
              <p:nvPr/>
            </p:nvSpPr>
            <p:spPr>
              <a:xfrm rot="5400000">
                <a:off x="22619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61"/>
              <p:cNvSpPr/>
              <p:nvPr/>
            </p:nvSpPr>
            <p:spPr>
              <a:xfrm rot="5400000">
                <a:off x="27370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61"/>
              <p:cNvSpPr/>
              <p:nvPr/>
            </p:nvSpPr>
            <p:spPr>
              <a:xfrm rot="5400000">
                <a:off x="32121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61"/>
              <p:cNvSpPr/>
              <p:nvPr/>
            </p:nvSpPr>
            <p:spPr>
              <a:xfrm rot="5400000">
                <a:off x="36872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7" name="Shape 1027"/>
        <p:cNvGrpSpPr/>
        <p:nvPr/>
      </p:nvGrpSpPr>
      <p:grpSpPr>
        <a:xfrm>
          <a:off x="0" y="0"/>
          <a:ext cx="0" cy="0"/>
          <a:chOff x="0" y="0"/>
          <a:chExt cx="0" cy="0"/>
        </a:xfrm>
      </p:grpSpPr>
      <p:sp>
        <p:nvSpPr>
          <p:cNvPr id="1028" name="Google Shape;1028;p62"/>
          <p:cNvSpPr/>
          <p:nvPr/>
        </p:nvSpPr>
        <p:spPr>
          <a:xfrm flipH="1">
            <a:off x="7129200" y="150"/>
            <a:ext cx="20148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9" name="Google Shape;1029;p62"/>
          <p:cNvGrpSpPr/>
          <p:nvPr/>
        </p:nvGrpSpPr>
        <p:grpSpPr>
          <a:xfrm>
            <a:off x="5956178" y="1566397"/>
            <a:ext cx="2637804" cy="3321791"/>
            <a:chOff x="5956178" y="1566397"/>
            <a:chExt cx="2637804" cy="3321791"/>
          </a:xfrm>
        </p:grpSpPr>
        <p:grpSp>
          <p:nvGrpSpPr>
            <p:cNvPr id="1030" name="Google Shape;1030;p62"/>
            <p:cNvGrpSpPr/>
            <p:nvPr/>
          </p:nvGrpSpPr>
          <p:grpSpPr>
            <a:xfrm flipH="1" rot="10800000">
              <a:off x="7854432" y="1566397"/>
              <a:ext cx="739550" cy="887697"/>
              <a:chOff x="7371757" y="3976747"/>
              <a:chExt cx="739550" cy="887697"/>
            </a:xfrm>
          </p:grpSpPr>
          <p:sp>
            <p:nvSpPr>
              <p:cNvPr id="1031" name="Google Shape;1031;p62"/>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62"/>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62"/>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62"/>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62"/>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62"/>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62"/>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62"/>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62"/>
              <p:cNvSpPr/>
              <p:nvPr/>
            </p:nvSpPr>
            <p:spPr>
              <a:xfrm>
                <a:off x="793550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62"/>
              <p:cNvSpPr/>
              <p:nvPr/>
            </p:nvSpPr>
            <p:spPr>
              <a:xfrm>
                <a:off x="793550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62"/>
              <p:cNvSpPr/>
              <p:nvPr/>
            </p:nvSpPr>
            <p:spPr>
              <a:xfrm>
                <a:off x="793550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62"/>
              <p:cNvSpPr/>
              <p:nvPr/>
            </p:nvSpPr>
            <p:spPr>
              <a:xfrm>
                <a:off x="793550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 name="Google Shape;1043;p62"/>
            <p:cNvGrpSpPr/>
            <p:nvPr/>
          </p:nvGrpSpPr>
          <p:grpSpPr>
            <a:xfrm>
              <a:off x="5956178" y="4712302"/>
              <a:ext cx="887795" cy="175887"/>
              <a:chOff x="2284850" y="131975"/>
              <a:chExt cx="1720200" cy="340800"/>
            </a:xfrm>
          </p:grpSpPr>
          <p:sp>
            <p:nvSpPr>
              <p:cNvPr id="1044" name="Google Shape;1044;p62"/>
              <p:cNvSpPr/>
              <p:nvPr/>
            </p:nvSpPr>
            <p:spPr>
              <a:xfrm rot="5400000">
                <a:off x="22619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62"/>
              <p:cNvSpPr/>
              <p:nvPr/>
            </p:nvSpPr>
            <p:spPr>
              <a:xfrm rot="5400000">
                <a:off x="27370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62"/>
              <p:cNvSpPr/>
              <p:nvPr/>
            </p:nvSpPr>
            <p:spPr>
              <a:xfrm rot="5400000">
                <a:off x="32121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62"/>
              <p:cNvSpPr/>
              <p:nvPr/>
            </p:nvSpPr>
            <p:spPr>
              <a:xfrm rot="5400000">
                <a:off x="36872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48" name="Google Shape;1048;p62"/>
          <p:cNvSpPr txBox="1"/>
          <p:nvPr>
            <p:ph type="title"/>
          </p:nvPr>
        </p:nvSpPr>
        <p:spPr>
          <a:xfrm>
            <a:off x="720000" y="445025"/>
            <a:ext cx="6415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049" name="Google Shape;1049;p62"/>
          <p:cNvSpPr txBox="1"/>
          <p:nvPr>
            <p:ph idx="1" type="subTitle"/>
          </p:nvPr>
        </p:nvSpPr>
        <p:spPr>
          <a:xfrm>
            <a:off x="4185434" y="3627074"/>
            <a:ext cx="2505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050" name="Google Shape;1050;p62"/>
          <p:cNvSpPr txBox="1"/>
          <p:nvPr>
            <p:ph idx="2" type="subTitle"/>
          </p:nvPr>
        </p:nvSpPr>
        <p:spPr>
          <a:xfrm>
            <a:off x="713450" y="3627074"/>
            <a:ext cx="2505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051" name="Google Shape;1051;p62"/>
          <p:cNvSpPr txBox="1"/>
          <p:nvPr>
            <p:ph idx="3" type="subTitle"/>
          </p:nvPr>
        </p:nvSpPr>
        <p:spPr>
          <a:xfrm>
            <a:off x="4185425" y="3112975"/>
            <a:ext cx="2505600" cy="5142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052" name="Google Shape;1052;p62"/>
          <p:cNvSpPr txBox="1"/>
          <p:nvPr>
            <p:ph idx="4" type="subTitle"/>
          </p:nvPr>
        </p:nvSpPr>
        <p:spPr>
          <a:xfrm>
            <a:off x="713225" y="3112975"/>
            <a:ext cx="2505600" cy="5142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9" name="Shape 69"/>
        <p:cNvGrpSpPr/>
        <p:nvPr/>
      </p:nvGrpSpPr>
      <p:grpSpPr>
        <a:xfrm>
          <a:off x="0" y="0"/>
          <a:ext cx="0" cy="0"/>
          <a:chOff x="0" y="0"/>
          <a:chExt cx="0" cy="0"/>
        </a:xfrm>
      </p:grpSpPr>
      <p:pic>
        <p:nvPicPr>
          <p:cNvPr id="70" name="Google Shape;70;p7"/>
          <p:cNvPicPr preferRelativeResize="0"/>
          <p:nvPr/>
        </p:nvPicPr>
        <p:blipFill>
          <a:blip r:embed="rId2">
            <a:alphaModFix amt="65000"/>
          </a:blip>
          <a:stretch>
            <a:fillRect/>
          </a:stretch>
        </p:blipFill>
        <p:spPr>
          <a:xfrm flipH="1" rot="10800000">
            <a:off x="0" y="0"/>
            <a:ext cx="9144000" cy="5143500"/>
          </a:xfrm>
          <a:prstGeom prst="rect">
            <a:avLst/>
          </a:prstGeom>
          <a:noFill/>
          <a:ln>
            <a:noFill/>
          </a:ln>
        </p:spPr>
      </p:pic>
      <p:grpSp>
        <p:nvGrpSpPr>
          <p:cNvPr id="71" name="Google Shape;71;p7"/>
          <p:cNvGrpSpPr/>
          <p:nvPr/>
        </p:nvGrpSpPr>
        <p:grpSpPr>
          <a:xfrm>
            <a:off x="-308037" y="950575"/>
            <a:ext cx="9452038" cy="4872863"/>
            <a:chOff x="-308037" y="950575"/>
            <a:chExt cx="9452038" cy="4872863"/>
          </a:xfrm>
        </p:grpSpPr>
        <p:pic>
          <p:nvPicPr>
            <p:cNvPr id="72" name="Google Shape;72;p7"/>
            <p:cNvPicPr preferRelativeResize="0"/>
            <p:nvPr/>
          </p:nvPicPr>
          <p:blipFill rotWithShape="1">
            <a:blip r:embed="rId3">
              <a:alphaModFix amt="70000"/>
            </a:blip>
            <a:srcRect b="28196" l="30644" r="30644" t="28196"/>
            <a:stretch/>
          </p:blipFill>
          <p:spPr>
            <a:xfrm>
              <a:off x="-235074" y="3519288"/>
              <a:ext cx="2045426" cy="2304150"/>
            </a:xfrm>
            <a:prstGeom prst="rect">
              <a:avLst/>
            </a:prstGeom>
            <a:noFill/>
            <a:ln>
              <a:noFill/>
            </a:ln>
          </p:spPr>
        </p:pic>
        <p:pic>
          <p:nvPicPr>
            <p:cNvPr id="73" name="Google Shape;73;p7"/>
            <p:cNvPicPr preferRelativeResize="0"/>
            <p:nvPr/>
          </p:nvPicPr>
          <p:blipFill rotWithShape="1">
            <a:blip r:embed="rId3">
              <a:alphaModFix amt="70000"/>
            </a:blip>
            <a:srcRect b="28196" l="30644" r="30644" t="28196"/>
            <a:stretch/>
          </p:blipFill>
          <p:spPr>
            <a:xfrm>
              <a:off x="8521776" y="950575"/>
              <a:ext cx="622226" cy="700925"/>
            </a:xfrm>
            <a:prstGeom prst="rect">
              <a:avLst/>
            </a:prstGeom>
            <a:noFill/>
            <a:ln>
              <a:noFill/>
            </a:ln>
          </p:spPr>
        </p:pic>
        <p:pic>
          <p:nvPicPr>
            <p:cNvPr id="74" name="Google Shape;74;p7"/>
            <p:cNvPicPr preferRelativeResize="0"/>
            <p:nvPr/>
          </p:nvPicPr>
          <p:blipFill rotWithShape="1">
            <a:blip r:embed="rId3">
              <a:alphaModFix amt="70000"/>
            </a:blip>
            <a:srcRect b="28196" l="30644" r="30644" t="28196"/>
            <a:stretch/>
          </p:blipFill>
          <p:spPr>
            <a:xfrm>
              <a:off x="-308037" y="1734975"/>
              <a:ext cx="622226" cy="700925"/>
            </a:xfrm>
            <a:prstGeom prst="rect">
              <a:avLst/>
            </a:prstGeom>
            <a:noFill/>
            <a:ln>
              <a:noFill/>
            </a:ln>
          </p:spPr>
        </p:pic>
      </p:grpSp>
      <p:grpSp>
        <p:nvGrpSpPr>
          <p:cNvPr id="75" name="Google Shape;75;p7"/>
          <p:cNvGrpSpPr/>
          <p:nvPr/>
        </p:nvGrpSpPr>
        <p:grpSpPr>
          <a:xfrm>
            <a:off x="0" y="236950"/>
            <a:ext cx="8859700" cy="0"/>
            <a:chOff x="0" y="236950"/>
            <a:chExt cx="8859700" cy="0"/>
          </a:xfrm>
        </p:grpSpPr>
        <p:cxnSp>
          <p:nvCxnSpPr>
            <p:cNvPr id="76" name="Google Shape;76;p7"/>
            <p:cNvCxnSpPr/>
            <p:nvPr/>
          </p:nvCxnSpPr>
          <p:spPr>
            <a:xfrm>
              <a:off x="0" y="236950"/>
              <a:ext cx="8349900" cy="0"/>
            </a:xfrm>
            <a:prstGeom prst="straightConnector1">
              <a:avLst/>
            </a:prstGeom>
            <a:noFill/>
            <a:ln cap="flat" cmpd="sng" w="9525">
              <a:solidFill>
                <a:schemeClr val="dk1"/>
              </a:solidFill>
              <a:prstDash val="solid"/>
              <a:round/>
              <a:headEnd len="med" w="med" type="none"/>
              <a:tailEnd len="med" w="med" type="none"/>
            </a:ln>
          </p:spPr>
        </p:cxnSp>
        <p:cxnSp>
          <p:nvCxnSpPr>
            <p:cNvPr id="77" name="Google Shape;77;p7"/>
            <p:cNvCxnSpPr/>
            <p:nvPr/>
          </p:nvCxnSpPr>
          <p:spPr>
            <a:xfrm>
              <a:off x="8405325" y="236950"/>
              <a:ext cx="276000" cy="0"/>
            </a:xfrm>
            <a:prstGeom prst="straightConnector1">
              <a:avLst/>
            </a:prstGeom>
            <a:noFill/>
            <a:ln cap="flat" cmpd="sng" w="9525">
              <a:solidFill>
                <a:schemeClr val="dk1"/>
              </a:solidFill>
              <a:prstDash val="solid"/>
              <a:round/>
              <a:headEnd len="med" w="med" type="none"/>
              <a:tailEnd len="med" w="med" type="none"/>
            </a:ln>
          </p:spPr>
        </p:cxnSp>
        <p:cxnSp>
          <p:nvCxnSpPr>
            <p:cNvPr id="78" name="Google Shape;78;p7"/>
            <p:cNvCxnSpPr/>
            <p:nvPr/>
          </p:nvCxnSpPr>
          <p:spPr>
            <a:xfrm>
              <a:off x="8721700" y="236950"/>
              <a:ext cx="138000" cy="0"/>
            </a:xfrm>
            <a:prstGeom prst="straightConnector1">
              <a:avLst/>
            </a:prstGeom>
            <a:noFill/>
            <a:ln cap="flat" cmpd="sng" w="9525">
              <a:solidFill>
                <a:schemeClr val="dk1"/>
              </a:solidFill>
              <a:prstDash val="solid"/>
              <a:round/>
              <a:headEnd len="med" w="med" type="none"/>
              <a:tailEnd len="med" w="med" type="none"/>
            </a:ln>
          </p:spPr>
        </p:cxnSp>
      </p:grpSp>
      <p:sp>
        <p:nvSpPr>
          <p:cNvPr id="79" name="Google Shape;79;p7"/>
          <p:cNvSpPr txBox="1"/>
          <p:nvPr>
            <p:ph type="title"/>
          </p:nvPr>
        </p:nvSpPr>
        <p:spPr>
          <a:xfrm>
            <a:off x="4135975" y="943150"/>
            <a:ext cx="4294800" cy="10278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80" name="Google Shape;80;p7"/>
          <p:cNvSpPr txBox="1"/>
          <p:nvPr>
            <p:ph idx="1" type="subTitle"/>
          </p:nvPr>
        </p:nvSpPr>
        <p:spPr>
          <a:xfrm>
            <a:off x="4135975" y="1970950"/>
            <a:ext cx="4294800" cy="2258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200"/>
              <a:buAutoNum type="arabicPeriod"/>
              <a:defRPr/>
            </a:lvl1pPr>
            <a:lvl2pPr lvl="1" rtl="0" algn="ctr">
              <a:lnSpc>
                <a:spcPct val="100000"/>
              </a:lnSpc>
              <a:spcBef>
                <a:spcPts val="1000"/>
              </a:spcBef>
              <a:spcAft>
                <a:spcPts val="0"/>
              </a:spcAft>
              <a:buClr>
                <a:srgbClr val="E76A28"/>
              </a:buClr>
              <a:buSzPts val="1200"/>
              <a:buFont typeface="Nunito Light"/>
              <a:buAutoNum type="alphaLcPeriod"/>
              <a:defRPr/>
            </a:lvl2pPr>
            <a:lvl3pPr lvl="2" rtl="0" algn="ctr">
              <a:lnSpc>
                <a:spcPct val="100000"/>
              </a:lnSpc>
              <a:spcBef>
                <a:spcPts val="0"/>
              </a:spcBef>
              <a:spcAft>
                <a:spcPts val="0"/>
              </a:spcAft>
              <a:buClr>
                <a:srgbClr val="E76A28"/>
              </a:buClr>
              <a:buSzPts val="1200"/>
              <a:buFont typeface="Nunito Light"/>
              <a:buAutoNum type="romanLcPeriod"/>
              <a:defRPr/>
            </a:lvl3pPr>
            <a:lvl4pPr lvl="3" rtl="0" algn="ctr">
              <a:lnSpc>
                <a:spcPct val="100000"/>
              </a:lnSpc>
              <a:spcBef>
                <a:spcPts val="0"/>
              </a:spcBef>
              <a:spcAft>
                <a:spcPts val="0"/>
              </a:spcAft>
              <a:buClr>
                <a:srgbClr val="E76A28"/>
              </a:buClr>
              <a:buSzPts val="1200"/>
              <a:buFont typeface="Nunito Light"/>
              <a:buAutoNum type="arabicPeriod"/>
              <a:defRPr/>
            </a:lvl4pPr>
            <a:lvl5pPr lvl="4" rtl="0" algn="ctr">
              <a:lnSpc>
                <a:spcPct val="100000"/>
              </a:lnSpc>
              <a:spcBef>
                <a:spcPts val="0"/>
              </a:spcBef>
              <a:spcAft>
                <a:spcPts val="0"/>
              </a:spcAft>
              <a:buClr>
                <a:srgbClr val="E76A28"/>
              </a:buClr>
              <a:buSzPts val="1200"/>
              <a:buFont typeface="Nunito Light"/>
              <a:buAutoNum type="alphaLcPeriod"/>
              <a:defRPr/>
            </a:lvl5pPr>
            <a:lvl6pPr lvl="5" rtl="0" algn="ctr">
              <a:lnSpc>
                <a:spcPct val="100000"/>
              </a:lnSpc>
              <a:spcBef>
                <a:spcPts val="0"/>
              </a:spcBef>
              <a:spcAft>
                <a:spcPts val="0"/>
              </a:spcAft>
              <a:buClr>
                <a:srgbClr val="999999"/>
              </a:buClr>
              <a:buSzPts val="1200"/>
              <a:buFont typeface="Nunito Light"/>
              <a:buAutoNum type="romanLcPeriod"/>
              <a:defRPr/>
            </a:lvl6pPr>
            <a:lvl7pPr lvl="6" rtl="0" algn="ctr">
              <a:lnSpc>
                <a:spcPct val="100000"/>
              </a:lnSpc>
              <a:spcBef>
                <a:spcPts val="0"/>
              </a:spcBef>
              <a:spcAft>
                <a:spcPts val="0"/>
              </a:spcAft>
              <a:buClr>
                <a:srgbClr val="999999"/>
              </a:buClr>
              <a:buSzPts val="1200"/>
              <a:buFont typeface="Nunito Light"/>
              <a:buAutoNum type="arabicPeriod"/>
              <a:defRPr/>
            </a:lvl7pPr>
            <a:lvl8pPr lvl="7" rtl="0" algn="ctr">
              <a:lnSpc>
                <a:spcPct val="100000"/>
              </a:lnSpc>
              <a:spcBef>
                <a:spcPts val="0"/>
              </a:spcBef>
              <a:spcAft>
                <a:spcPts val="0"/>
              </a:spcAft>
              <a:buClr>
                <a:srgbClr val="999999"/>
              </a:buClr>
              <a:buSzPts val="1200"/>
              <a:buFont typeface="Nunito Light"/>
              <a:buAutoNum type="alphaLcPeriod"/>
              <a:defRPr/>
            </a:lvl8pPr>
            <a:lvl9pPr lvl="8" rtl="0" algn="ctr">
              <a:lnSpc>
                <a:spcPct val="100000"/>
              </a:lnSpc>
              <a:spcBef>
                <a:spcPts val="0"/>
              </a:spcBef>
              <a:spcAft>
                <a:spcPts val="0"/>
              </a:spcAft>
              <a:buClr>
                <a:srgbClr val="999999"/>
              </a:buClr>
              <a:buSzPts val="1200"/>
              <a:buFont typeface="Nunito Light"/>
              <a:buAutoNum type="romanLcPeriod"/>
              <a:defRPr/>
            </a:lvl9pPr>
          </a:lstStyle>
          <a:p/>
        </p:txBody>
      </p:sp>
      <p:sp>
        <p:nvSpPr>
          <p:cNvPr id="81" name="Google Shape;81;p7"/>
          <p:cNvSpPr/>
          <p:nvPr>
            <p:ph idx="2" type="pic"/>
          </p:nvPr>
        </p:nvSpPr>
        <p:spPr>
          <a:xfrm>
            <a:off x="713225" y="539500"/>
            <a:ext cx="2780100" cy="4093500"/>
          </a:xfrm>
          <a:prstGeom prst="rect">
            <a:avLst/>
          </a:prstGeom>
          <a:noFill/>
          <a:ln>
            <a:noFill/>
          </a:ln>
          <a:effectLst>
            <a:outerShdw blurRad="100013" rotWithShape="0" algn="bl" dir="5100000" dist="28575">
              <a:schemeClr val="dk1">
                <a:alpha val="50000"/>
              </a:schemeClr>
            </a:outerShdw>
          </a:effectLst>
        </p:spPr>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53" name="Shape 1053"/>
        <p:cNvGrpSpPr/>
        <p:nvPr/>
      </p:nvGrpSpPr>
      <p:grpSpPr>
        <a:xfrm>
          <a:off x="0" y="0"/>
          <a:ext cx="0" cy="0"/>
          <a:chOff x="0" y="0"/>
          <a:chExt cx="0" cy="0"/>
        </a:xfrm>
      </p:grpSpPr>
      <p:sp>
        <p:nvSpPr>
          <p:cNvPr id="1054" name="Google Shape;1054;p6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1055" name="Google Shape;1055;p63"/>
          <p:cNvCxnSpPr/>
          <p:nvPr/>
        </p:nvCxnSpPr>
        <p:spPr>
          <a:xfrm rot="10800000">
            <a:off x="354600" y="4837010"/>
            <a:ext cx="8789400" cy="0"/>
          </a:xfrm>
          <a:prstGeom prst="straightConnector1">
            <a:avLst/>
          </a:prstGeom>
          <a:noFill/>
          <a:ln cap="flat" cmpd="sng" w="9525">
            <a:solidFill>
              <a:schemeClr val="dk1"/>
            </a:solidFill>
            <a:prstDash val="solid"/>
            <a:round/>
            <a:headEnd len="med" w="med" type="none"/>
            <a:tailEnd len="med" w="med" type="none"/>
          </a:ln>
        </p:spPr>
      </p:cxnSp>
      <p:sp>
        <p:nvSpPr>
          <p:cNvPr id="1056" name="Google Shape;1056;p63"/>
          <p:cNvSpPr/>
          <p:nvPr/>
        </p:nvSpPr>
        <p:spPr>
          <a:xfrm>
            <a:off x="-20657" y="150"/>
            <a:ext cx="3753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7" name="Google Shape;1057;p63"/>
          <p:cNvGrpSpPr/>
          <p:nvPr/>
        </p:nvGrpSpPr>
        <p:grpSpPr>
          <a:xfrm flipH="1">
            <a:off x="7966220" y="186773"/>
            <a:ext cx="887795" cy="175887"/>
            <a:chOff x="2284850" y="131975"/>
            <a:chExt cx="1720200" cy="340800"/>
          </a:xfrm>
        </p:grpSpPr>
        <p:sp>
          <p:nvSpPr>
            <p:cNvPr id="1058" name="Google Shape;1058;p63"/>
            <p:cNvSpPr/>
            <p:nvPr/>
          </p:nvSpPr>
          <p:spPr>
            <a:xfrm rot="5400000">
              <a:off x="22619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63"/>
            <p:cNvSpPr/>
            <p:nvPr/>
          </p:nvSpPr>
          <p:spPr>
            <a:xfrm rot="5400000">
              <a:off x="27370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63"/>
            <p:cNvSpPr/>
            <p:nvPr/>
          </p:nvSpPr>
          <p:spPr>
            <a:xfrm rot="5400000">
              <a:off x="32121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63"/>
            <p:cNvSpPr/>
            <p:nvPr/>
          </p:nvSpPr>
          <p:spPr>
            <a:xfrm rot="5400000">
              <a:off x="36872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62" name="Shape 1062"/>
        <p:cNvGrpSpPr/>
        <p:nvPr/>
      </p:nvGrpSpPr>
      <p:grpSpPr>
        <a:xfrm>
          <a:off x="0" y="0"/>
          <a:ext cx="0" cy="0"/>
          <a:chOff x="0" y="0"/>
          <a:chExt cx="0" cy="0"/>
        </a:xfrm>
      </p:grpSpPr>
      <p:sp>
        <p:nvSpPr>
          <p:cNvPr id="1063" name="Google Shape;1063;p64"/>
          <p:cNvSpPr txBox="1"/>
          <p:nvPr>
            <p:ph type="title"/>
          </p:nvPr>
        </p:nvSpPr>
        <p:spPr>
          <a:xfrm>
            <a:off x="720000" y="439534"/>
            <a:ext cx="5218800" cy="12552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064" name="Google Shape;1064;p64"/>
          <p:cNvSpPr txBox="1"/>
          <p:nvPr>
            <p:ph idx="1" type="subTitle"/>
          </p:nvPr>
        </p:nvSpPr>
        <p:spPr>
          <a:xfrm>
            <a:off x="720000" y="1694809"/>
            <a:ext cx="5218800" cy="22983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400"/>
              <a:buFont typeface="Nunito Light"/>
              <a:buChar char="○"/>
              <a:defRPr/>
            </a:lvl5pPr>
            <a:lvl6pPr lvl="5" rtl="0" algn="ctr">
              <a:lnSpc>
                <a:spcPct val="100000"/>
              </a:lnSpc>
              <a:spcBef>
                <a:spcPts val="0"/>
              </a:spcBef>
              <a:spcAft>
                <a:spcPts val="0"/>
              </a:spcAft>
              <a:buClr>
                <a:srgbClr val="999999"/>
              </a:buClr>
              <a:buSzPts val="14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400"/>
              <a:buFont typeface="Nunito Light"/>
              <a:buChar char="■"/>
              <a:defRPr/>
            </a:lvl9pPr>
          </a:lstStyle>
          <a:p/>
        </p:txBody>
      </p:sp>
      <p:sp>
        <p:nvSpPr>
          <p:cNvPr id="1065" name="Google Shape;1065;p64"/>
          <p:cNvSpPr/>
          <p:nvPr/>
        </p:nvSpPr>
        <p:spPr>
          <a:xfrm flipH="1">
            <a:off x="7004400" y="150"/>
            <a:ext cx="21396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6" name="Google Shape;1066;p64"/>
          <p:cNvGrpSpPr/>
          <p:nvPr/>
        </p:nvGrpSpPr>
        <p:grpSpPr>
          <a:xfrm>
            <a:off x="269328" y="716196"/>
            <a:ext cx="8517204" cy="3970118"/>
            <a:chOff x="269328" y="716196"/>
            <a:chExt cx="8517204" cy="3970118"/>
          </a:xfrm>
        </p:grpSpPr>
        <p:grpSp>
          <p:nvGrpSpPr>
            <p:cNvPr id="1067" name="Google Shape;1067;p64"/>
            <p:cNvGrpSpPr/>
            <p:nvPr/>
          </p:nvGrpSpPr>
          <p:grpSpPr>
            <a:xfrm>
              <a:off x="8328857" y="716196"/>
              <a:ext cx="457675" cy="1877049"/>
              <a:chOff x="7691232" y="2709546"/>
              <a:chExt cx="457675" cy="1877049"/>
            </a:xfrm>
          </p:grpSpPr>
          <p:grpSp>
            <p:nvGrpSpPr>
              <p:cNvPr id="1068" name="Google Shape;1068;p64"/>
              <p:cNvGrpSpPr/>
              <p:nvPr/>
            </p:nvGrpSpPr>
            <p:grpSpPr>
              <a:xfrm>
                <a:off x="7691232" y="3698897"/>
                <a:ext cx="457675" cy="887697"/>
                <a:chOff x="7371757" y="3976747"/>
                <a:chExt cx="457675" cy="887697"/>
              </a:xfrm>
            </p:grpSpPr>
            <p:sp>
              <p:nvSpPr>
                <p:cNvPr id="1069" name="Google Shape;1069;p64"/>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64"/>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64"/>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64"/>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64"/>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64"/>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64"/>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64"/>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 name="Google Shape;1077;p64"/>
              <p:cNvGrpSpPr/>
              <p:nvPr/>
            </p:nvGrpSpPr>
            <p:grpSpPr>
              <a:xfrm>
                <a:off x="7691232" y="2709546"/>
                <a:ext cx="457675" cy="887697"/>
                <a:chOff x="7371757" y="3976747"/>
                <a:chExt cx="457675" cy="887697"/>
              </a:xfrm>
            </p:grpSpPr>
            <p:sp>
              <p:nvSpPr>
                <p:cNvPr id="1078" name="Google Shape;1078;p64"/>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64"/>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64"/>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64"/>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64"/>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64"/>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64"/>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64"/>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6" name="Google Shape;1086;p64"/>
            <p:cNvGrpSpPr/>
            <p:nvPr/>
          </p:nvGrpSpPr>
          <p:grpSpPr>
            <a:xfrm>
              <a:off x="269328" y="4510427"/>
              <a:ext cx="887795" cy="175887"/>
              <a:chOff x="2284850" y="131975"/>
              <a:chExt cx="1720200" cy="340800"/>
            </a:xfrm>
          </p:grpSpPr>
          <p:sp>
            <p:nvSpPr>
              <p:cNvPr id="1087" name="Google Shape;1087;p64"/>
              <p:cNvSpPr/>
              <p:nvPr/>
            </p:nvSpPr>
            <p:spPr>
              <a:xfrm rot="5400000">
                <a:off x="22619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64"/>
              <p:cNvSpPr/>
              <p:nvPr/>
            </p:nvSpPr>
            <p:spPr>
              <a:xfrm rot="5400000">
                <a:off x="27370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64"/>
              <p:cNvSpPr/>
              <p:nvPr/>
            </p:nvSpPr>
            <p:spPr>
              <a:xfrm rot="5400000">
                <a:off x="32121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64"/>
              <p:cNvSpPr/>
              <p:nvPr/>
            </p:nvSpPr>
            <p:spPr>
              <a:xfrm rot="5400000">
                <a:off x="36872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091" name="Shape 1091"/>
        <p:cNvGrpSpPr/>
        <p:nvPr/>
      </p:nvGrpSpPr>
      <p:grpSpPr>
        <a:xfrm>
          <a:off x="0" y="0"/>
          <a:ext cx="0" cy="0"/>
          <a:chOff x="0" y="0"/>
          <a:chExt cx="0" cy="0"/>
        </a:xfrm>
      </p:grpSpPr>
      <p:sp>
        <p:nvSpPr>
          <p:cNvPr id="1092" name="Google Shape;1092;p65"/>
          <p:cNvSpPr/>
          <p:nvPr/>
        </p:nvSpPr>
        <p:spPr>
          <a:xfrm flipH="1">
            <a:off x="6980700" y="150"/>
            <a:ext cx="21633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65"/>
          <p:cNvSpPr txBox="1"/>
          <p:nvPr>
            <p:ph type="title"/>
          </p:nvPr>
        </p:nvSpPr>
        <p:spPr>
          <a:xfrm>
            <a:off x="713225" y="945650"/>
            <a:ext cx="5607000" cy="25293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60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grpSp>
        <p:nvGrpSpPr>
          <p:cNvPr id="1094" name="Google Shape;1094;p65"/>
          <p:cNvGrpSpPr/>
          <p:nvPr/>
        </p:nvGrpSpPr>
        <p:grpSpPr>
          <a:xfrm>
            <a:off x="7683925" y="745396"/>
            <a:ext cx="745132" cy="1877049"/>
            <a:chOff x="7580032" y="910721"/>
            <a:chExt cx="745132" cy="1877049"/>
          </a:xfrm>
        </p:grpSpPr>
        <p:grpSp>
          <p:nvGrpSpPr>
            <p:cNvPr id="1095" name="Google Shape;1095;p65"/>
            <p:cNvGrpSpPr/>
            <p:nvPr/>
          </p:nvGrpSpPr>
          <p:grpSpPr>
            <a:xfrm flipH="1" rot="10800000">
              <a:off x="7580032" y="910721"/>
              <a:ext cx="175800" cy="1877049"/>
              <a:chOff x="7691232" y="2709546"/>
              <a:chExt cx="175800" cy="1877049"/>
            </a:xfrm>
          </p:grpSpPr>
          <p:grpSp>
            <p:nvGrpSpPr>
              <p:cNvPr id="1096" name="Google Shape;1096;p65"/>
              <p:cNvGrpSpPr/>
              <p:nvPr/>
            </p:nvGrpSpPr>
            <p:grpSpPr>
              <a:xfrm>
                <a:off x="7691232" y="3698897"/>
                <a:ext cx="175800" cy="887697"/>
                <a:chOff x="7371757" y="3976747"/>
                <a:chExt cx="175800" cy="887697"/>
              </a:xfrm>
            </p:grpSpPr>
            <p:sp>
              <p:nvSpPr>
                <p:cNvPr id="1097" name="Google Shape;1097;p65"/>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65"/>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65"/>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65"/>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 name="Google Shape;1101;p65"/>
              <p:cNvGrpSpPr/>
              <p:nvPr/>
            </p:nvGrpSpPr>
            <p:grpSpPr>
              <a:xfrm>
                <a:off x="7691232" y="2709546"/>
                <a:ext cx="175800" cy="887697"/>
                <a:chOff x="7371757" y="3976747"/>
                <a:chExt cx="175800" cy="887697"/>
              </a:xfrm>
            </p:grpSpPr>
            <p:sp>
              <p:nvSpPr>
                <p:cNvPr id="1102" name="Google Shape;1102;p65"/>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65"/>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65"/>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65"/>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06" name="Google Shape;1106;p65"/>
            <p:cNvGrpSpPr/>
            <p:nvPr/>
          </p:nvGrpSpPr>
          <p:grpSpPr>
            <a:xfrm flipH="1" rot="10800000">
              <a:off x="7867490" y="910721"/>
              <a:ext cx="457675" cy="1877049"/>
              <a:chOff x="7691232" y="2709546"/>
              <a:chExt cx="457675" cy="1877049"/>
            </a:xfrm>
          </p:grpSpPr>
          <p:grpSp>
            <p:nvGrpSpPr>
              <p:cNvPr id="1107" name="Google Shape;1107;p65"/>
              <p:cNvGrpSpPr/>
              <p:nvPr/>
            </p:nvGrpSpPr>
            <p:grpSpPr>
              <a:xfrm>
                <a:off x="7691232" y="3698897"/>
                <a:ext cx="457675" cy="887697"/>
                <a:chOff x="7371757" y="3976747"/>
                <a:chExt cx="457675" cy="887697"/>
              </a:xfrm>
            </p:grpSpPr>
            <p:sp>
              <p:nvSpPr>
                <p:cNvPr id="1108" name="Google Shape;1108;p65"/>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65"/>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65"/>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65"/>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65"/>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65"/>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65"/>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65"/>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 name="Google Shape;1116;p65"/>
              <p:cNvGrpSpPr/>
              <p:nvPr/>
            </p:nvGrpSpPr>
            <p:grpSpPr>
              <a:xfrm>
                <a:off x="7691232" y="2709546"/>
                <a:ext cx="457675" cy="887697"/>
                <a:chOff x="7371757" y="3976747"/>
                <a:chExt cx="457675" cy="887697"/>
              </a:xfrm>
            </p:grpSpPr>
            <p:sp>
              <p:nvSpPr>
                <p:cNvPr id="1117" name="Google Shape;1117;p65"/>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65"/>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65"/>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65"/>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65"/>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65"/>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65"/>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65"/>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25" name="Shape 1125"/>
        <p:cNvGrpSpPr/>
        <p:nvPr/>
      </p:nvGrpSpPr>
      <p:grpSpPr>
        <a:xfrm>
          <a:off x="0" y="0"/>
          <a:ext cx="0" cy="0"/>
          <a:chOff x="0" y="0"/>
          <a:chExt cx="0" cy="0"/>
        </a:xfrm>
      </p:grpSpPr>
      <p:sp>
        <p:nvSpPr>
          <p:cNvPr id="1126" name="Google Shape;1126;p66"/>
          <p:cNvSpPr txBox="1"/>
          <p:nvPr>
            <p:ph type="title"/>
          </p:nvPr>
        </p:nvSpPr>
        <p:spPr>
          <a:xfrm>
            <a:off x="2758225" y="1064961"/>
            <a:ext cx="4872900" cy="15606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72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1127" name="Google Shape;1127;p66"/>
          <p:cNvSpPr txBox="1"/>
          <p:nvPr>
            <p:ph idx="1" type="subTitle"/>
          </p:nvPr>
        </p:nvSpPr>
        <p:spPr>
          <a:xfrm>
            <a:off x="2758225" y="3006821"/>
            <a:ext cx="4872900" cy="671100"/>
          </a:xfrm>
          <a:prstGeom prst="rect">
            <a:avLst/>
          </a:prstGeom>
          <a:noFill/>
        </p:spPr>
        <p:txBody>
          <a:bodyPr anchorCtr="0" anchor="t" bIns="91425" lIns="91425" spcFirstLastPara="1" rIns="91425" wrap="square" tIns="91425">
            <a:noAutofit/>
          </a:bodyPr>
          <a:lstStyle>
            <a:lvl1pPr lvl="0" rtl="0">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28" name="Google Shape;1128;p66"/>
          <p:cNvSpPr/>
          <p:nvPr/>
        </p:nvSpPr>
        <p:spPr>
          <a:xfrm rot="10800000">
            <a:off x="0" y="0"/>
            <a:ext cx="20148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9" name="Google Shape;1129;p66"/>
          <p:cNvGrpSpPr/>
          <p:nvPr/>
        </p:nvGrpSpPr>
        <p:grpSpPr>
          <a:xfrm>
            <a:off x="562032" y="1301880"/>
            <a:ext cx="739550" cy="887697"/>
            <a:chOff x="7371757" y="3976747"/>
            <a:chExt cx="739550" cy="887697"/>
          </a:xfrm>
        </p:grpSpPr>
        <p:sp>
          <p:nvSpPr>
            <p:cNvPr id="1130" name="Google Shape;1130;p66"/>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66"/>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66"/>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66"/>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66"/>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66"/>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66"/>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66"/>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66"/>
            <p:cNvSpPr/>
            <p:nvPr/>
          </p:nvSpPr>
          <p:spPr>
            <a:xfrm>
              <a:off x="793550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66"/>
            <p:cNvSpPr/>
            <p:nvPr/>
          </p:nvSpPr>
          <p:spPr>
            <a:xfrm>
              <a:off x="793550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66"/>
            <p:cNvSpPr/>
            <p:nvPr/>
          </p:nvSpPr>
          <p:spPr>
            <a:xfrm>
              <a:off x="793550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66"/>
            <p:cNvSpPr/>
            <p:nvPr/>
          </p:nvSpPr>
          <p:spPr>
            <a:xfrm>
              <a:off x="793550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142" name="Shape 1142"/>
        <p:cNvGrpSpPr/>
        <p:nvPr/>
      </p:nvGrpSpPr>
      <p:grpSpPr>
        <a:xfrm>
          <a:off x="0" y="0"/>
          <a:ext cx="0" cy="0"/>
          <a:chOff x="0" y="0"/>
          <a:chExt cx="0" cy="0"/>
        </a:xfrm>
      </p:grpSpPr>
      <p:sp>
        <p:nvSpPr>
          <p:cNvPr id="1143" name="Google Shape;1143;p67"/>
          <p:cNvSpPr/>
          <p:nvPr>
            <p:ph idx="2" type="pic"/>
          </p:nvPr>
        </p:nvSpPr>
        <p:spPr>
          <a:xfrm>
            <a:off x="-25" y="-13725"/>
            <a:ext cx="9144000" cy="5157300"/>
          </a:xfrm>
          <a:prstGeom prst="rect">
            <a:avLst/>
          </a:prstGeom>
          <a:noFill/>
          <a:ln>
            <a:noFill/>
          </a:ln>
        </p:spPr>
      </p:sp>
      <p:sp>
        <p:nvSpPr>
          <p:cNvPr id="1144" name="Google Shape;1144;p67"/>
          <p:cNvSpPr txBox="1"/>
          <p:nvPr>
            <p:ph type="title"/>
          </p:nvPr>
        </p:nvSpPr>
        <p:spPr>
          <a:xfrm>
            <a:off x="565350" y="3941375"/>
            <a:ext cx="8013300" cy="645600"/>
          </a:xfrm>
          <a:prstGeom prst="rect">
            <a:avLst/>
          </a:prstGeom>
          <a:solidFill>
            <a:schemeClr val="lt1"/>
          </a:solidFill>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145" name="Shape 1145"/>
        <p:cNvGrpSpPr/>
        <p:nvPr/>
      </p:nvGrpSpPr>
      <p:grpSpPr>
        <a:xfrm>
          <a:off x="0" y="0"/>
          <a:ext cx="0" cy="0"/>
          <a:chOff x="0" y="0"/>
          <a:chExt cx="0" cy="0"/>
        </a:xfrm>
      </p:grpSpPr>
      <p:sp>
        <p:nvSpPr>
          <p:cNvPr id="1146" name="Google Shape;1146;p68"/>
          <p:cNvSpPr/>
          <p:nvPr/>
        </p:nvSpPr>
        <p:spPr>
          <a:xfrm flipH="1">
            <a:off x="6362100" y="150"/>
            <a:ext cx="27819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7" name="Google Shape;1147;p68"/>
          <p:cNvGrpSpPr/>
          <p:nvPr/>
        </p:nvGrpSpPr>
        <p:grpSpPr>
          <a:xfrm>
            <a:off x="4553003" y="363602"/>
            <a:ext cx="3863079" cy="4414018"/>
            <a:chOff x="4553003" y="363602"/>
            <a:chExt cx="3863079" cy="4414018"/>
          </a:xfrm>
        </p:grpSpPr>
        <p:grpSp>
          <p:nvGrpSpPr>
            <p:cNvPr id="1148" name="Google Shape;1148;p68"/>
            <p:cNvGrpSpPr/>
            <p:nvPr/>
          </p:nvGrpSpPr>
          <p:grpSpPr>
            <a:xfrm flipH="1" rot="10800000">
              <a:off x="7958407" y="2900571"/>
              <a:ext cx="457675" cy="1877049"/>
              <a:chOff x="7691232" y="2709546"/>
              <a:chExt cx="457675" cy="1877049"/>
            </a:xfrm>
          </p:grpSpPr>
          <p:grpSp>
            <p:nvGrpSpPr>
              <p:cNvPr id="1149" name="Google Shape;1149;p68"/>
              <p:cNvGrpSpPr/>
              <p:nvPr/>
            </p:nvGrpSpPr>
            <p:grpSpPr>
              <a:xfrm>
                <a:off x="7691232" y="3698897"/>
                <a:ext cx="457675" cy="887697"/>
                <a:chOff x="7371757" y="3976747"/>
                <a:chExt cx="457675" cy="887697"/>
              </a:xfrm>
            </p:grpSpPr>
            <p:sp>
              <p:nvSpPr>
                <p:cNvPr id="1150" name="Google Shape;1150;p68"/>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68"/>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68"/>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68"/>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68"/>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68"/>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68"/>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68"/>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 name="Google Shape;1158;p68"/>
              <p:cNvGrpSpPr/>
              <p:nvPr/>
            </p:nvGrpSpPr>
            <p:grpSpPr>
              <a:xfrm>
                <a:off x="7691232" y="2709546"/>
                <a:ext cx="457675" cy="887697"/>
                <a:chOff x="7371757" y="3976747"/>
                <a:chExt cx="457675" cy="887697"/>
              </a:xfrm>
            </p:grpSpPr>
            <p:sp>
              <p:nvSpPr>
                <p:cNvPr id="1159" name="Google Shape;1159;p68"/>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68"/>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68"/>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68"/>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68"/>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68"/>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68"/>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68"/>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67" name="Google Shape;1167;p68"/>
            <p:cNvGrpSpPr/>
            <p:nvPr/>
          </p:nvGrpSpPr>
          <p:grpSpPr>
            <a:xfrm>
              <a:off x="4553003" y="363602"/>
              <a:ext cx="887795" cy="175887"/>
              <a:chOff x="2284850" y="131975"/>
              <a:chExt cx="1720200" cy="340800"/>
            </a:xfrm>
          </p:grpSpPr>
          <p:sp>
            <p:nvSpPr>
              <p:cNvPr id="1168" name="Google Shape;1168;p68"/>
              <p:cNvSpPr/>
              <p:nvPr/>
            </p:nvSpPr>
            <p:spPr>
              <a:xfrm rot="5400000">
                <a:off x="22619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68"/>
              <p:cNvSpPr/>
              <p:nvPr/>
            </p:nvSpPr>
            <p:spPr>
              <a:xfrm rot="5400000">
                <a:off x="27370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68"/>
              <p:cNvSpPr/>
              <p:nvPr/>
            </p:nvSpPr>
            <p:spPr>
              <a:xfrm rot="5400000">
                <a:off x="32121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68"/>
              <p:cNvSpPr/>
              <p:nvPr/>
            </p:nvSpPr>
            <p:spPr>
              <a:xfrm rot="5400000">
                <a:off x="36872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72" name="Google Shape;1172;p68"/>
          <p:cNvSpPr txBox="1"/>
          <p:nvPr>
            <p:ph hasCustomPrompt="1" type="title"/>
          </p:nvPr>
        </p:nvSpPr>
        <p:spPr>
          <a:xfrm>
            <a:off x="713225" y="1383463"/>
            <a:ext cx="5277600" cy="12810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9600"/>
              <a:buNone/>
              <a:defRPr sz="60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1173" name="Google Shape;1173;p68"/>
          <p:cNvSpPr txBox="1"/>
          <p:nvPr>
            <p:ph idx="1" type="subTitle"/>
          </p:nvPr>
        </p:nvSpPr>
        <p:spPr>
          <a:xfrm>
            <a:off x="713225" y="3262937"/>
            <a:ext cx="5277600" cy="497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1"/>
        </a:solidFill>
      </p:bgPr>
    </p:bg>
    <p:spTree>
      <p:nvGrpSpPr>
        <p:cNvPr id="1174" name="Shape 1174"/>
        <p:cNvGrpSpPr/>
        <p:nvPr/>
      </p:nvGrpSpPr>
      <p:grpSpPr>
        <a:xfrm>
          <a:off x="0" y="0"/>
          <a:ext cx="0" cy="0"/>
          <a:chOff x="0" y="0"/>
          <a:chExt cx="0" cy="0"/>
        </a:xfrm>
      </p:grpSpPr>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1175" name="Shape 1175"/>
        <p:cNvGrpSpPr/>
        <p:nvPr/>
      </p:nvGrpSpPr>
      <p:grpSpPr>
        <a:xfrm>
          <a:off x="0" y="0"/>
          <a:ext cx="0" cy="0"/>
          <a:chOff x="0" y="0"/>
          <a:chExt cx="0" cy="0"/>
        </a:xfrm>
      </p:grpSpPr>
      <p:sp>
        <p:nvSpPr>
          <p:cNvPr id="1176" name="Google Shape;1176;p70"/>
          <p:cNvSpPr txBox="1"/>
          <p:nvPr>
            <p:ph type="title"/>
          </p:nvPr>
        </p:nvSpPr>
        <p:spPr>
          <a:xfrm>
            <a:off x="720000" y="445025"/>
            <a:ext cx="5642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177" name="Google Shape;1177;p70"/>
          <p:cNvSpPr txBox="1"/>
          <p:nvPr>
            <p:ph idx="1" type="subTitle"/>
          </p:nvPr>
        </p:nvSpPr>
        <p:spPr>
          <a:xfrm>
            <a:off x="719990" y="2135390"/>
            <a:ext cx="2305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78" name="Google Shape;1178;p70"/>
          <p:cNvSpPr txBox="1"/>
          <p:nvPr>
            <p:ph idx="2" type="subTitle"/>
          </p:nvPr>
        </p:nvSpPr>
        <p:spPr>
          <a:xfrm>
            <a:off x="3419260" y="2135390"/>
            <a:ext cx="2305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79" name="Google Shape;1179;p70"/>
          <p:cNvSpPr txBox="1"/>
          <p:nvPr>
            <p:ph idx="3" type="subTitle"/>
          </p:nvPr>
        </p:nvSpPr>
        <p:spPr>
          <a:xfrm>
            <a:off x="719990" y="3944772"/>
            <a:ext cx="2305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80" name="Google Shape;1180;p70"/>
          <p:cNvSpPr txBox="1"/>
          <p:nvPr>
            <p:ph idx="4" type="subTitle"/>
          </p:nvPr>
        </p:nvSpPr>
        <p:spPr>
          <a:xfrm>
            <a:off x="3419260" y="3944772"/>
            <a:ext cx="2305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81" name="Google Shape;1181;p70"/>
          <p:cNvSpPr txBox="1"/>
          <p:nvPr>
            <p:ph hasCustomPrompt="1" idx="5" type="title"/>
          </p:nvPr>
        </p:nvSpPr>
        <p:spPr>
          <a:xfrm>
            <a:off x="819590" y="1282775"/>
            <a:ext cx="734700" cy="447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82" name="Google Shape;1182;p70"/>
          <p:cNvSpPr txBox="1"/>
          <p:nvPr>
            <p:ph hasCustomPrompt="1" idx="6" type="title"/>
          </p:nvPr>
        </p:nvSpPr>
        <p:spPr>
          <a:xfrm>
            <a:off x="819590" y="3091571"/>
            <a:ext cx="734700" cy="447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83" name="Google Shape;1183;p70"/>
          <p:cNvSpPr txBox="1"/>
          <p:nvPr>
            <p:ph hasCustomPrompt="1" idx="7" type="title"/>
          </p:nvPr>
        </p:nvSpPr>
        <p:spPr>
          <a:xfrm>
            <a:off x="3518860" y="1282775"/>
            <a:ext cx="734700" cy="447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84" name="Google Shape;1184;p70"/>
          <p:cNvSpPr txBox="1"/>
          <p:nvPr>
            <p:ph hasCustomPrompt="1" idx="8" type="title"/>
          </p:nvPr>
        </p:nvSpPr>
        <p:spPr>
          <a:xfrm>
            <a:off x="3518860" y="3091571"/>
            <a:ext cx="734700" cy="447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85" name="Google Shape;1185;p70"/>
          <p:cNvSpPr txBox="1"/>
          <p:nvPr>
            <p:ph idx="9" type="subTitle"/>
          </p:nvPr>
        </p:nvSpPr>
        <p:spPr>
          <a:xfrm>
            <a:off x="719990" y="1803509"/>
            <a:ext cx="2305500" cy="484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186" name="Google Shape;1186;p70"/>
          <p:cNvSpPr txBox="1"/>
          <p:nvPr>
            <p:ph idx="13" type="subTitle"/>
          </p:nvPr>
        </p:nvSpPr>
        <p:spPr>
          <a:xfrm>
            <a:off x="3419260" y="1803509"/>
            <a:ext cx="2305500" cy="484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187" name="Google Shape;1187;p70"/>
          <p:cNvSpPr txBox="1"/>
          <p:nvPr>
            <p:ph idx="14" type="subTitle"/>
          </p:nvPr>
        </p:nvSpPr>
        <p:spPr>
          <a:xfrm>
            <a:off x="719990" y="3612372"/>
            <a:ext cx="2305500" cy="484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188" name="Google Shape;1188;p70"/>
          <p:cNvSpPr txBox="1"/>
          <p:nvPr>
            <p:ph idx="15" type="subTitle"/>
          </p:nvPr>
        </p:nvSpPr>
        <p:spPr>
          <a:xfrm>
            <a:off x="3419260" y="3612372"/>
            <a:ext cx="2305500" cy="484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189" name="Google Shape;1189;p70"/>
          <p:cNvSpPr/>
          <p:nvPr/>
        </p:nvSpPr>
        <p:spPr>
          <a:xfrm flipH="1">
            <a:off x="6362100" y="150"/>
            <a:ext cx="27819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0" name="Google Shape;1190;p70"/>
          <p:cNvGrpSpPr/>
          <p:nvPr/>
        </p:nvGrpSpPr>
        <p:grpSpPr>
          <a:xfrm>
            <a:off x="269328" y="4815227"/>
            <a:ext cx="887795" cy="175887"/>
            <a:chOff x="2284850" y="131975"/>
            <a:chExt cx="1720200" cy="340800"/>
          </a:xfrm>
        </p:grpSpPr>
        <p:sp>
          <p:nvSpPr>
            <p:cNvPr id="1191" name="Google Shape;1191;p70"/>
            <p:cNvSpPr/>
            <p:nvPr/>
          </p:nvSpPr>
          <p:spPr>
            <a:xfrm rot="5400000">
              <a:off x="22619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70"/>
            <p:cNvSpPr/>
            <p:nvPr/>
          </p:nvSpPr>
          <p:spPr>
            <a:xfrm rot="5400000">
              <a:off x="27370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70"/>
            <p:cNvSpPr/>
            <p:nvPr/>
          </p:nvSpPr>
          <p:spPr>
            <a:xfrm rot="5400000">
              <a:off x="32121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70"/>
            <p:cNvSpPr/>
            <p:nvPr/>
          </p:nvSpPr>
          <p:spPr>
            <a:xfrm rot="5400000">
              <a:off x="36872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 name="Google Shape;1195;p70"/>
          <p:cNvGrpSpPr/>
          <p:nvPr/>
        </p:nvGrpSpPr>
        <p:grpSpPr>
          <a:xfrm>
            <a:off x="7958582" y="3067871"/>
            <a:ext cx="975375" cy="1877049"/>
            <a:chOff x="7167632" y="2744946"/>
            <a:chExt cx="975375" cy="1877049"/>
          </a:xfrm>
        </p:grpSpPr>
        <p:grpSp>
          <p:nvGrpSpPr>
            <p:cNvPr id="1196" name="Google Shape;1196;p70"/>
            <p:cNvGrpSpPr/>
            <p:nvPr/>
          </p:nvGrpSpPr>
          <p:grpSpPr>
            <a:xfrm>
              <a:off x="7700682" y="2744946"/>
              <a:ext cx="175800" cy="1877049"/>
              <a:chOff x="7691232" y="2709546"/>
              <a:chExt cx="175800" cy="1877049"/>
            </a:xfrm>
          </p:grpSpPr>
          <p:grpSp>
            <p:nvGrpSpPr>
              <p:cNvPr id="1197" name="Google Shape;1197;p70"/>
              <p:cNvGrpSpPr/>
              <p:nvPr/>
            </p:nvGrpSpPr>
            <p:grpSpPr>
              <a:xfrm>
                <a:off x="7691232" y="3698897"/>
                <a:ext cx="175800" cy="887697"/>
                <a:chOff x="7371757" y="3976747"/>
                <a:chExt cx="175800" cy="887697"/>
              </a:xfrm>
            </p:grpSpPr>
            <p:sp>
              <p:nvSpPr>
                <p:cNvPr id="1198" name="Google Shape;1198;p70"/>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70"/>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70"/>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70"/>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 name="Google Shape;1202;p70"/>
              <p:cNvGrpSpPr/>
              <p:nvPr/>
            </p:nvGrpSpPr>
            <p:grpSpPr>
              <a:xfrm>
                <a:off x="7691232" y="2709546"/>
                <a:ext cx="175800" cy="887697"/>
                <a:chOff x="7371757" y="3976747"/>
                <a:chExt cx="175800" cy="887697"/>
              </a:xfrm>
            </p:grpSpPr>
            <p:sp>
              <p:nvSpPr>
                <p:cNvPr id="1203" name="Google Shape;1203;p70"/>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70"/>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70"/>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70"/>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07" name="Google Shape;1207;p70"/>
            <p:cNvGrpSpPr/>
            <p:nvPr/>
          </p:nvGrpSpPr>
          <p:grpSpPr>
            <a:xfrm>
              <a:off x="7434157" y="2744946"/>
              <a:ext cx="175800" cy="1877049"/>
              <a:chOff x="7691232" y="2709546"/>
              <a:chExt cx="175800" cy="1877049"/>
            </a:xfrm>
          </p:grpSpPr>
          <p:grpSp>
            <p:nvGrpSpPr>
              <p:cNvPr id="1208" name="Google Shape;1208;p70"/>
              <p:cNvGrpSpPr/>
              <p:nvPr/>
            </p:nvGrpSpPr>
            <p:grpSpPr>
              <a:xfrm>
                <a:off x="7691232" y="3698897"/>
                <a:ext cx="175800" cy="887697"/>
                <a:chOff x="7371757" y="3976747"/>
                <a:chExt cx="175800" cy="887697"/>
              </a:xfrm>
            </p:grpSpPr>
            <p:sp>
              <p:nvSpPr>
                <p:cNvPr id="1209" name="Google Shape;1209;p70"/>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70"/>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70"/>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70"/>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 name="Google Shape;1213;p70"/>
              <p:cNvGrpSpPr/>
              <p:nvPr/>
            </p:nvGrpSpPr>
            <p:grpSpPr>
              <a:xfrm>
                <a:off x="7691232" y="2709546"/>
                <a:ext cx="175800" cy="887697"/>
                <a:chOff x="7371757" y="3976747"/>
                <a:chExt cx="175800" cy="887697"/>
              </a:xfrm>
            </p:grpSpPr>
            <p:sp>
              <p:nvSpPr>
                <p:cNvPr id="1214" name="Google Shape;1214;p70"/>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70"/>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70"/>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70"/>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18" name="Google Shape;1218;p70"/>
            <p:cNvGrpSpPr/>
            <p:nvPr/>
          </p:nvGrpSpPr>
          <p:grpSpPr>
            <a:xfrm>
              <a:off x="7167632" y="2744946"/>
              <a:ext cx="175800" cy="1877049"/>
              <a:chOff x="7691232" y="2709546"/>
              <a:chExt cx="175800" cy="1877049"/>
            </a:xfrm>
          </p:grpSpPr>
          <p:grpSp>
            <p:nvGrpSpPr>
              <p:cNvPr id="1219" name="Google Shape;1219;p70"/>
              <p:cNvGrpSpPr/>
              <p:nvPr/>
            </p:nvGrpSpPr>
            <p:grpSpPr>
              <a:xfrm>
                <a:off x="7691232" y="3698897"/>
                <a:ext cx="175800" cy="887697"/>
                <a:chOff x="7371757" y="3976747"/>
                <a:chExt cx="175800" cy="887697"/>
              </a:xfrm>
            </p:grpSpPr>
            <p:sp>
              <p:nvSpPr>
                <p:cNvPr id="1220" name="Google Shape;1220;p70"/>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70"/>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70"/>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70"/>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 name="Google Shape;1224;p70"/>
              <p:cNvGrpSpPr/>
              <p:nvPr/>
            </p:nvGrpSpPr>
            <p:grpSpPr>
              <a:xfrm>
                <a:off x="7691232" y="2709546"/>
                <a:ext cx="175800" cy="887697"/>
                <a:chOff x="7371757" y="3976747"/>
                <a:chExt cx="175800" cy="887697"/>
              </a:xfrm>
            </p:grpSpPr>
            <p:sp>
              <p:nvSpPr>
                <p:cNvPr id="1225" name="Google Shape;1225;p70"/>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70"/>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70"/>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70"/>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29" name="Google Shape;1229;p70"/>
            <p:cNvGrpSpPr/>
            <p:nvPr/>
          </p:nvGrpSpPr>
          <p:grpSpPr>
            <a:xfrm>
              <a:off x="7967207" y="2744946"/>
              <a:ext cx="175800" cy="1877049"/>
              <a:chOff x="7691232" y="2709546"/>
              <a:chExt cx="175800" cy="1877049"/>
            </a:xfrm>
          </p:grpSpPr>
          <p:grpSp>
            <p:nvGrpSpPr>
              <p:cNvPr id="1230" name="Google Shape;1230;p70"/>
              <p:cNvGrpSpPr/>
              <p:nvPr/>
            </p:nvGrpSpPr>
            <p:grpSpPr>
              <a:xfrm>
                <a:off x="7691232" y="3698897"/>
                <a:ext cx="175800" cy="887697"/>
                <a:chOff x="7371757" y="3976747"/>
                <a:chExt cx="175800" cy="887697"/>
              </a:xfrm>
            </p:grpSpPr>
            <p:sp>
              <p:nvSpPr>
                <p:cNvPr id="1231" name="Google Shape;1231;p70"/>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70"/>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70"/>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70"/>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 name="Google Shape;1235;p70"/>
              <p:cNvGrpSpPr/>
              <p:nvPr/>
            </p:nvGrpSpPr>
            <p:grpSpPr>
              <a:xfrm>
                <a:off x="7691232" y="2709546"/>
                <a:ext cx="175800" cy="887697"/>
                <a:chOff x="7371757" y="3976747"/>
                <a:chExt cx="175800" cy="887697"/>
              </a:xfrm>
            </p:grpSpPr>
            <p:sp>
              <p:nvSpPr>
                <p:cNvPr id="1236" name="Google Shape;1236;p70"/>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70"/>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70"/>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70"/>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spTree>
      <p:nvGrpSpPr>
        <p:cNvPr id="1240" name="Shape 1240"/>
        <p:cNvGrpSpPr/>
        <p:nvPr/>
      </p:nvGrpSpPr>
      <p:grpSpPr>
        <a:xfrm>
          <a:off x="0" y="0"/>
          <a:ext cx="0" cy="0"/>
          <a:chOff x="0" y="0"/>
          <a:chExt cx="0" cy="0"/>
        </a:xfrm>
      </p:grpSpPr>
      <p:sp>
        <p:nvSpPr>
          <p:cNvPr id="1241" name="Google Shape;1241;p7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242" name="Google Shape;1242;p71"/>
          <p:cNvGrpSpPr/>
          <p:nvPr/>
        </p:nvGrpSpPr>
        <p:grpSpPr>
          <a:xfrm>
            <a:off x="-20657" y="150"/>
            <a:ext cx="9164657" cy="5143500"/>
            <a:chOff x="-20657" y="150"/>
            <a:chExt cx="9164657" cy="5143500"/>
          </a:xfrm>
        </p:grpSpPr>
        <p:cxnSp>
          <p:nvCxnSpPr>
            <p:cNvPr id="1243" name="Google Shape;1243;p71"/>
            <p:cNvCxnSpPr/>
            <p:nvPr/>
          </p:nvCxnSpPr>
          <p:spPr>
            <a:xfrm>
              <a:off x="-20657" y="4597870"/>
              <a:ext cx="8789400" cy="0"/>
            </a:xfrm>
            <a:prstGeom prst="straightConnector1">
              <a:avLst/>
            </a:prstGeom>
            <a:noFill/>
            <a:ln cap="flat" cmpd="sng" w="9525">
              <a:solidFill>
                <a:schemeClr val="dk1"/>
              </a:solidFill>
              <a:prstDash val="solid"/>
              <a:round/>
              <a:headEnd len="med" w="med" type="none"/>
              <a:tailEnd len="med" w="med" type="none"/>
            </a:ln>
          </p:spPr>
        </p:cxnSp>
        <p:sp>
          <p:nvSpPr>
            <p:cNvPr id="1244" name="Google Shape;1244;p71"/>
            <p:cNvSpPr/>
            <p:nvPr/>
          </p:nvSpPr>
          <p:spPr>
            <a:xfrm flipH="1">
              <a:off x="8768700" y="150"/>
              <a:ext cx="3753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5" name="Google Shape;1245;p71"/>
            <p:cNvGrpSpPr/>
            <p:nvPr/>
          </p:nvGrpSpPr>
          <p:grpSpPr>
            <a:xfrm>
              <a:off x="7542978" y="176248"/>
              <a:ext cx="887795" cy="175887"/>
              <a:chOff x="2284850" y="131975"/>
              <a:chExt cx="1720200" cy="340800"/>
            </a:xfrm>
          </p:grpSpPr>
          <p:sp>
            <p:nvSpPr>
              <p:cNvPr id="1246" name="Google Shape;1246;p71"/>
              <p:cNvSpPr/>
              <p:nvPr/>
            </p:nvSpPr>
            <p:spPr>
              <a:xfrm rot="5400000">
                <a:off x="22619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71"/>
              <p:cNvSpPr/>
              <p:nvPr/>
            </p:nvSpPr>
            <p:spPr>
              <a:xfrm rot="5400000">
                <a:off x="27370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71"/>
              <p:cNvSpPr/>
              <p:nvPr/>
            </p:nvSpPr>
            <p:spPr>
              <a:xfrm rot="5400000">
                <a:off x="32121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71"/>
              <p:cNvSpPr/>
              <p:nvPr/>
            </p:nvSpPr>
            <p:spPr>
              <a:xfrm rot="5400000">
                <a:off x="36872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0_1">
    <p:spTree>
      <p:nvGrpSpPr>
        <p:cNvPr id="1250" name="Shape 1250"/>
        <p:cNvGrpSpPr/>
        <p:nvPr/>
      </p:nvGrpSpPr>
      <p:grpSpPr>
        <a:xfrm>
          <a:off x="0" y="0"/>
          <a:ext cx="0" cy="0"/>
          <a:chOff x="0" y="0"/>
          <a:chExt cx="0" cy="0"/>
        </a:xfrm>
      </p:grpSpPr>
      <p:sp>
        <p:nvSpPr>
          <p:cNvPr id="1251" name="Google Shape;1251;p72"/>
          <p:cNvSpPr txBox="1"/>
          <p:nvPr>
            <p:ph type="title"/>
          </p:nvPr>
        </p:nvSpPr>
        <p:spPr>
          <a:xfrm>
            <a:off x="1415775" y="445025"/>
            <a:ext cx="70083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1252" name="Google Shape;1252;p72"/>
          <p:cNvCxnSpPr/>
          <p:nvPr/>
        </p:nvCxnSpPr>
        <p:spPr>
          <a:xfrm rot="10800000">
            <a:off x="354600" y="4597870"/>
            <a:ext cx="8789400" cy="0"/>
          </a:xfrm>
          <a:prstGeom prst="straightConnector1">
            <a:avLst/>
          </a:prstGeom>
          <a:noFill/>
          <a:ln cap="flat" cmpd="sng" w="9525">
            <a:solidFill>
              <a:schemeClr val="dk1"/>
            </a:solidFill>
            <a:prstDash val="solid"/>
            <a:round/>
            <a:headEnd len="med" w="med" type="none"/>
            <a:tailEnd len="med" w="med" type="none"/>
          </a:ln>
        </p:spPr>
      </p:cxnSp>
      <p:sp>
        <p:nvSpPr>
          <p:cNvPr id="1253" name="Google Shape;1253;p72"/>
          <p:cNvSpPr/>
          <p:nvPr/>
        </p:nvSpPr>
        <p:spPr>
          <a:xfrm>
            <a:off x="-20657" y="150"/>
            <a:ext cx="7131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4" name="Google Shape;1254;p72"/>
          <p:cNvGrpSpPr/>
          <p:nvPr/>
        </p:nvGrpSpPr>
        <p:grpSpPr>
          <a:xfrm flipH="1">
            <a:off x="7966220" y="4782198"/>
            <a:ext cx="887795" cy="175887"/>
            <a:chOff x="2284850" y="131975"/>
            <a:chExt cx="1720200" cy="340800"/>
          </a:xfrm>
        </p:grpSpPr>
        <p:sp>
          <p:nvSpPr>
            <p:cNvPr id="1255" name="Google Shape;1255;p72"/>
            <p:cNvSpPr/>
            <p:nvPr/>
          </p:nvSpPr>
          <p:spPr>
            <a:xfrm rot="5400000">
              <a:off x="22619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72"/>
            <p:cNvSpPr/>
            <p:nvPr/>
          </p:nvSpPr>
          <p:spPr>
            <a:xfrm rot="5400000">
              <a:off x="27370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72"/>
            <p:cNvSpPr/>
            <p:nvPr/>
          </p:nvSpPr>
          <p:spPr>
            <a:xfrm rot="5400000">
              <a:off x="32121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72"/>
            <p:cNvSpPr/>
            <p:nvPr/>
          </p:nvSpPr>
          <p:spPr>
            <a:xfrm rot="5400000">
              <a:off x="36872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82" name="Shape 82"/>
        <p:cNvGrpSpPr/>
        <p:nvPr/>
      </p:nvGrpSpPr>
      <p:grpSpPr>
        <a:xfrm>
          <a:off x="0" y="0"/>
          <a:ext cx="0" cy="0"/>
          <a:chOff x="0" y="0"/>
          <a:chExt cx="0" cy="0"/>
        </a:xfrm>
      </p:grpSpPr>
      <p:pic>
        <p:nvPicPr>
          <p:cNvPr id="83" name="Google Shape;83;p8"/>
          <p:cNvPicPr preferRelativeResize="0"/>
          <p:nvPr/>
        </p:nvPicPr>
        <p:blipFill rotWithShape="1">
          <a:blip r:embed="rId2">
            <a:alphaModFix amt="65000"/>
          </a:blip>
          <a:srcRect b="0" l="0" r="0" t="0"/>
          <a:stretch/>
        </p:blipFill>
        <p:spPr>
          <a:xfrm flipH="1" rot="10800000">
            <a:off x="0" y="0"/>
            <a:ext cx="9144000" cy="5143500"/>
          </a:xfrm>
          <a:prstGeom prst="rect">
            <a:avLst/>
          </a:prstGeom>
          <a:noFill/>
          <a:ln>
            <a:noFill/>
          </a:ln>
        </p:spPr>
      </p:pic>
      <p:grpSp>
        <p:nvGrpSpPr>
          <p:cNvPr id="84" name="Google Shape;84;p8"/>
          <p:cNvGrpSpPr/>
          <p:nvPr/>
        </p:nvGrpSpPr>
        <p:grpSpPr>
          <a:xfrm>
            <a:off x="-256775" y="180350"/>
            <a:ext cx="10365074" cy="4084124"/>
            <a:chOff x="-256775" y="180350"/>
            <a:chExt cx="10365074" cy="4084124"/>
          </a:xfrm>
        </p:grpSpPr>
        <p:pic>
          <p:nvPicPr>
            <p:cNvPr id="85" name="Google Shape;85;p8"/>
            <p:cNvPicPr preferRelativeResize="0"/>
            <p:nvPr/>
          </p:nvPicPr>
          <p:blipFill rotWithShape="1">
            <a:blip r:embed="rId3">
              <a:alphaModFix amt="70000"/>
            </a:blip>
            <a:srcRect b="28196" l="30644" r="30644" t="28196"/>
            <a:stretch/>
          </p:blipFill>
          <p:spPr>
            <a:xfrm>
              <a:off x="8117200" y="180350"/>
              <a:ext cx="1991099" cy="2242949"/>
            </a:xfrm>
            <a:prstGeom prst="rect">
              <a:avLst/>
            </a:prstGeom>
            <a:noFill/>
            <a:ln>
              <a:noFill/>
            </a:ln>
          </p:spPr>
        </p:pic>
        <p:pic>
          <p:nvPicPr>
            <p:cNvPr id="86" name="Google Shape;86;p8"/>
            <p:cNvPicPr preferRelativeResize="0"/>
            <p:nvPr/>
          </p:nvPicPr>
          <p:blipFill rotWithShape="1">
            <a:blip r:embed="rId3">
              <a:alphaModFix amt="70000"/>
            </a:blip>
            <a:srcRect b="28196" l="30644" r="30644" t="28196"/>
            <a:stretch/>
          </p:blipFill>
          <p:spPr>
            <a:xfrm>
              <a:off x="-256775" y="2829800"/>
              <a:ext cx="1273574" cy="1434675"/>
            </a:xfrm>
            <a:prstGeom prst="rect">
              <a:avLst/>
            </a:prstGeom>
            <a:noFill/>
            <a:ln>
              <a:noFill/>
            </a:ln>
          </p:spPr>
        </p:pic>
      </p:grpSp>
      <p:sp>
        <p:nvSpPr>
          <p:cNvPr id="87" name="Google Shape;87;p8"/>
          <p:cNvSpPr txBox="1"/>
          <p:nvPr>
            <p:ph type="title"/>
          </p:nvPr>
        </p:nvSpPr>
        <p:spPr>
          <a:xfrm>
            <a:off x="2317950" y="1307100"/>
            <a:ext cx="4508100" cy="2529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grpSp>
        <p:nvGrpSpPr>
          <p:cNvPr id="88" name="Google Shape;88;p8"/>
          <p:cNvGrpSpPr/>
          <p:nvPr/>
        </p:nvGrpSpPr>
        <p:grpSpPr>
          <a:xfrm>
            <a:off x="0" y="236950"/>
            <a:ext cx="8859700" cy="0"/>
            <a:chOff x="0" y="236950"/>
            <a:chExt cx="8859700" cy="0"/>
          </a:xfrm>
        </p:grpSpPr>
        <p:cxnSp>
          <p:nvCxnSpPr>
            <p:cNvPr id="89" name="Google Shape;89;p8"/>
            <p:cNvCxnSpPr/>
            <p:nvPr/>
          </p:nvCxnSpPr>
          <p:spPr>
            <a:xfrm>
              <a:off x="0" y="236950"/>
              <a:ext cx="8349900" cy="0"/>
            </a:xfrm>
            <a:prstGeom prst="straightConnector1">
              <a:avLst/>
            </a:prstGeom>
            <a:noFill/>
            <a:ln cap="flat" cmpd="sng" w="9525">
              <a:solidFill>
                <a:schemeClr val="dk1"/>
              </a:solidFill>
              <a:prstDash val="solid"/>
              <a:round/>
              <a:headEnd len="med" w="med" type="none"/>
              <a:tailEnd len="med" w="med" type="none"/>
            </a:ln>
          </p:spPr>
        </p:cxnSp>
        <p:cxnSp>
          <p:nvCxnSpPr>
            <p:cNvPr id="90" name="Google Shape;90;p8"/>
            <p:cNvCxnSpPr/>
            <p:nvPr/>
          </p:nvCxnSpPr>
          <p:spPr>
            <a:xfrm>
              <a:off x="8405325" y="236950"/>
              <a:ext cx="276000" cy="0"/>
            </a:xfrm>
            <a:prstGeom prst="straightConnector1">
              <a:avLst/>
            </a:prstGeom>
            <a:noFill/>
            <a:ln cap="flat" cmpd="sng" w="9525">
              <a:solidFill>
                <a:schemeClr val="dk1"/>
              </a:solidFill>
              <a:prstDash val="solid"/>
              <a:round/>
              <a:headEnd len="med" w="med" type="none"/>
              <a:tailEnd len="med" w="med" type="none"/>
            </a:ln>
          </p:spPr>
        </p:cxnSp>
        <p:cxnSp>
          <p:nvCxnSpPr>
            <p:cNvPr id="91" name="Google Shape;91;p8"/>
            <p:cNvCxnSpPr/>
            <p:nvPr/>
          </p:nvCxnSpPr>
          <p:spPr>
            <a:xfrm>
              <a:off x="8721700" y="236950"/>
              <a:ext cx="1380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0_1_1">
    <p:spTree>
      <p:nvGrpSpPr>
        <p:cNvPr id="1259" name="Shape 1259"/>
        <p:cNvGrpSpPr/>
        <p:nvPr/>
      </p:nvGrpSpPr>
      <p:grpSpPr>
        <a:xfrm>
          <a:off x="0" y="0"/>
          <a:ext cx="0" cy="0"/>
          <a:chOff x="0" y="0"/>
          <a:chExt cx="0" cy="0"/>
        </a:xfrm>
      </p:grpSpPr>
      <p:sp>
        <p:nvSpPr>
          <p:cNvPr id="1260" name="Google Shape;1260;p7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1261" name="Google Shape;1261;p73"/>
          <p:cNvCxnSpPr/>
          <p:nvPr/>
        </p:nvCxnSpPr>
        <p:spPr>
          <a:xfrm>
            <a:off x="-20657" y="4597870"/>
            <a:ext cx="8789400" cy="0"/>
          </a:xfrm>
          <a:prstGeom prst="straightConnector1">
            <a:avLst/>
          </a:prstGeom>
          <a:noFill/>
          <a:ln cap="flat" cmpd="sng" w="9525">
            <a:solidFill>
              <a:schemeClr val="dk1"/>
            </a:solidFill>
            <a:prstDash val="solid"/>
            <a:round/>
            <a:headEnd len="med" w="med" type="none"/>
            <a:tailEnd len="med" w="med" type="none"/>
          </a:ln>
        </p:spPr>
      </p:cxnSp>
      <p:grpSp>
        <p:nvGrpSpPr>
          <p:cNvPr id="1262" name="Google Shape;1262;p73"/>
          <p:cNvGrpSpPr/>
          <p:nvPr/>
        </p:nvGrpSpPr>
        <p:grpSpPr>
          <a:xfrm>
            <a:off x="4128103" y="186798"/>
            <a:ext cx="887795" cy="175887"/>
            <a:chOff x="2284850" y="131975"/>
            <a:chExt cx="1720200" cy="340800"/>
          </a:xfrm>
        </p:grpSpPr>
        <p:sp>
          <p:nvSpPr>
            <p:cNvPr id="1263" name="Google Shape;1263;p73"/>
            <p:cNvSpPr/>
            <p:nvPr/>
          </p:nvSpPr>
          <p:spPr>
            <a:xfrm rot="5400000">
              <a:off x="22619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73"/>
            <p:cNvSpPr/>
            <p:nvPr/>
          </p:nvSpPr>
          <p:spPr>
            <a:xfrm rot="5400000">
              <a:off x="27370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73"/>
            <p:cNvSpPr/>
            <p:nvPr/>
          </p:nvSpPr>
          <p:spPr>
            <a:xfrm rot="5400000">
              <a:off x="32121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73"/>
            <p:cNvSpPr/>
            <p:nvPr/>
          </p:nvSpPr>
          <p:spPr>
            <a:xfrm rot="5400000">
              <a:off x="36872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7" name="Google Shape;1267;p73"/>
          <p:cNvSpPr/>
          <p:nvPr/>
        </p:nvSpPr>
        <p:spPr>
          <a:xfrm flipH="1">
            <a:off x="8768700" y="150"/>
            <a:ext cx="3753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268" name="Shape 1268"/>
        <p:cNvGrpSpPr/>
        <p:nvPr/>
      </p:nvGrpSpPr>
      <p:grpSpPr>
        <a:xfrm>
          <a:off x="0" y="0"/>
          <a:ext cx="0" cy="0"/>
          <a:chOff x="0" y="0"/>
          <a:chExt cx="0" cy="0"/>
        </a:xfrm>
      </p:grpSpPr>
      <p:sp>
        <p:nvSpPr>
          <p:cNvPr id="1269" name="Google Shape;1269;p74"/>
          <p:cNvSpPr txBox="1"/>
          <p:nvPr>
            <p:ph type="title"/>
          </p:nvPr>
        </p:nvSpPr>
        <p:spPr>
          <a:xfrm>
            <a:off x="1011600" y="3078025"/>
            <a:ext cx="5540700" cy="518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sz="2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270" name="Google Shape;1270;p74"/>
          <p:cNvSpPr txBox="1"/>
          <p:nvPr>
            <p:ph idx="1" type="subTitle"/>
          </p:nvPr>
        </p:nvSpPr>
        <p:spPr>
          <a:xfrm>
            <a:off x="1011675" y="1261425"/>
            <a:ext cx="5540700" cy="14235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000"/>
              <a:buNone/>
              <a:defRPr sz="24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sp>
        <p:nvSpPr>
          <p:cNvPr id="1271" name="Google Shape;1271;p74"/>
          <p:cNvSpPr/>
          <p:nvPr/>
        </p:nvSpPr>
        <p:spPr>
          <a:xfrm flipH="1">
            <a:off x="7129200" y="150"/>
            <a:ext cx="20148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2" name="Google Shape;1272;p74"/>
          <p:cNvGrpSpPr/>
          <p:nvPr/>
        </p:nvGrpSpPr>
        <p:grpSpPr>
          <a:xfrm flipH="1" rot="10800000">
            <a:off x="7946332" y="1013372"/>
            <a:ext cx="739550" cy="887697"/>
            <a:chOff x="7371757" y="3976747"/>
            <a:chExt cx="739550" cy="887697"/>
          </a:xfrm>
        </p:grpSpPr>
        <p:sp>
          <p:nvSpPr>
            <p:cNvPr id="1273" name="Google Shape;1273;p74"/>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74"/>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74"/>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74"/>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74"/>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74"/>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74"/>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74"/>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74"/>
            <p:cNvSpPr/>
            <p:nvPr/>
          </p:nvSpPr>
          <p:spPr>
            <a:xfrm>
              <a:off x="793550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74"/>
            <p:cNvSpPr/>
            <p:nvPr/>
          </p:nvSpPr>
          <p:spPr>
            <a:xfrm>
              <a:off x="793550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74"/>
            <p:cNvSpPr/>
            <p:nvPr/>
          </p:nvSpPr>
          <p:spPr>
            <a:xfrm>
              <a:off x="793550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74"/>
            <p:cNvSpPr/>
            <p:nvPr/>
          </p:nvSpPr>
          <p:spPr>
            <a:xfrm>
              <a:off x="793550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1285" name="Shape 1285"/>
        <p:cNvGrpSpPr/>
        <p:nvPr/>
      </p:nvGrpSpPr>
      <p:grpSpPr>
        <a:xfrm>
          <a:off x="0" y="0"/>
          <a:ext cx="0" cy="0"/>
          <a:chOff x="0" y="0"/>
          <a:chExt cx="0" cy="0"/>
        </a:xfrm>
      </p:grpSpPr>
      <p:sp>
        <p:nvSpPr>
          <p:cNvPr id="1286" name="Google Shape;1286;p75"/>
          <p:cNvSpPr/>
          <p:nvPr/>
        </p:nvSpPr>
        <p:spPr>
          <a:xfrm>
            <a:off x="-19200" y="150"/>
            <a:ext cx="20148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87" name="Google Shape;1287;p75"/>
          <p:cNvCxnSpPr/>
          <p:nvPr/>
        </p:nvCxnSpPr>
        <p:spPr>
          <a:xfrm rot="10800000">
            <a:off x="1995600" y="4599360"/>
            <a:ext cx="7148400" cy="9300"/>
          </a:xfrm>
          <a:prstGeom prst="straightConnector1">
            <a:avLst/>
          </a:prstGeom>
          <a:noFill/>
          <a:ln cap="flat" cmpd="sng" w="9525">
            <a:solidFill>
              <a:schemeClr val="dk1"/>
            </a:solidFill>
            <a:prstDash val="solid"/>
            <a:round/>
            <a:headEnd len="med" w="med" type="none"/>
            <a:tailEnd len="med" w="med" type="none"/>
          </a:ln>
        </p:spPr>
      </p:cxnSp>
      <p:grpSp>
        <p:nvGrpSpPr>
          <p:cNvPr id="1288" name="Google Shape;1288;p75"/>
          <p:cNvGrpSpPr/>
          <p:nvPr/>
        </p:nvGrpSpPr>
        <p:grpSpPr>
          <a:xfrm>
            <a:off x="759093" y="449071"/>
            <a:ext cx="7652479" cy="3799448"/>
            <a:chOff x="759093" y="449071"/>
            <a:chExt cx="7652479" cy="3799448"/>
          </a:xfrm>
        </p:grpSpPr>
        <p:grpSp>
          <p:nvGrpSpPr>
            <p:cNvPr id="1289" name="Google Shape;1289;p75"/>
            <p:cNvGrpSpPr/>
            <p:nvPr/>
          </p:nvGrpSpPr>
          <p:grpSpPr>
            <a:xfrm flipH="1">
              <a:off x="7523777" y="449071"/>
              <a:ext cx="887795" cy="175887"/>
              <a:chOff x="2284850" y="131975"/>
              <a:chExt cx="1720200" cy="340800"/>
            </a:xfrm>
          </p:grpSpPr>
          <p:sp>
            <p:nvSpPr>
              <p:cNvPr id="1290" name="Google Shape;1290;p75"/>
              <p:cNvSpPr/>
              <p:nvPr/>
            </p:nvSpPr>
            <p:spPr>
              <a:xfrm rot="5400000">
                <a:off x="22619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75"/>
              <p:cNvSpPr/>
              <p:nvPr/>
            </p:nvSpPr>
            <p:spPr>
              <a:xfrm rot="5400000">
                <a:off x="27370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75"/>
              <p:cNvSpPr/>
              <p:nvPr/>
            </p:nvSpPr>
            <p:spPr>
              <a:xfrm rot="5400000">
                <a:off x="32121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75"/>
              <p:cNvSpPr/>
              <p:nvPr/>
            </p:nvSpPr>
            <p:spPr>
              <a:xfrm rot="5400000">
                <a:off x="36872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 name="Google Shape;1294;p75"/>
            <p:cNvGrpSpPr/>
            <p:nvPr/>
          </p:nvGrpSpPr>
          <p:grpSpPr>
            <a:xfrm flipH="1">
              <a:off x="759093" y="3360822"/>
              <a:ext cx="457675" cy="887697"/>
              <a:chOff x="7653632" y="3976747"/>
              <a:chExt cx="457675" cy="887697"/>
            </a:xfrm>
          </p:grpSpPr>
          <p:sp>
            <p:nvSpPr>
              <p:cNvPr id="1295" name="Google Shape;1295;p75"/>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75"/>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75"/>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75"/>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75"/>
              <p:cNvSpPr/>
              <p:nvPr/>
            </p:nvSpPr>
            <p:spPr>
              <a:xfrm>
                <a:off x="793550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75"/>
              <p:cNvSpPr/>
              <p:nvPr/>
            </p:nvSpPr>
            <p:spPr>
              <a:xfrm>
                <a:off x="793550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75"/>
              <p:cNvSpPr/>
              <p:nvPr/>
            </p:nvSpPr>
            <p:spPr>
              <a:xfrm>
                <a:off x="793550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75"/>
              <p:cNvSpPr/>
              <p:nvPr/>
            </p:nvSpPr>
            <p:spPr>
              <a:xfrm>
                <a:off x="793550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303" name="Google Shape;1303;p75"/>
          <p:cNvSpPr txBox="1"/>
          <p:nvPr>
            <p:ph type="title"/>
          </p:nvPr>
        </p:nvSpPr>
        <p:spPr>
          <a:xfrm>
            <a:off x="2701075" y="929550"/>
            <a:ext cx="3217500" cy="19239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304" name="Google Shape;1304;p75"/>
          <p:cNvSpPr txBox="1"/>
          <p:nvPr>
            <p:ph idx="1" type="subTitle"/>
          </p:nvPr>
        </p:nvSpPr>
        <p:spPr>
          <a:xfrm>
            <a:off x="2701075" y="2853575"/>
            <a:ext cx="3217500" cy="1116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05" name="Google Shape;1305;p75"/>
          <p:cNvSpPr/>
          <p:nvPr>
            <p:ph idx="2" type="pic"/>
          </p:nvPr>
        </p:nvSpPr>
        <p:spPr>
          <a:xfrm>
            <a:off x="6415985" y="1039775"/>
            <a:ext cx="2014800" cy="2930100"/>
          </a:xfrm>
          <a:prstGeom prst="rect">
            <a:avLst/>
          </a:prstGeom>
          <a:noFill/>
          <a:ln cap="flat" cmpd="sng" w="9525">
            <a:solidFill>
              <a:schemeClr val="dk1"/>
            </a:solidFill>
            <a:prstDash val="solid"/>
            <a:round/>
            <a:headEnd len="sm" w="sm" type="none"/>
            <a:tailEnd len="sm" w="sm" type="none"/>
          </a:ln>
        </p:spPr>
      </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1306" name="Shape 1306"/>
        <p:cNvGrpSpPr/>
        <p:nvPr/>
      </p:nvGrpSpPr>
      <p:grpSpPr>
        <a:xfrm>
          <a:off x="0" y="0"/>
          <a:ext cx="0" cy="0"/>
          <a:chOff x="0" y="0"/>
          <a:chExt cx="0" cy="0"/>
        </a:xfrm>
      </p:grpSpPr>
      <p:sp>
        <p:nvSpPr>
          <p:cNvPr id="1307" name="Google Shape;1307;p76"/>
          <p:cNvSpPr txBox="1"/>
          <p:nvPr>
            <p:ph type="title"/>
          </p:nvPr>
        </p:nvSpPr>
        <p:spPr>
          <a:xfrm>
            <a:off x="5188025" y="1390425"/>
            <a:ext cx="2740800" cy="12108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308" name="Google Shape;1308;p76"/>
          <p:cNvSpPr txBox="1"/>
          <p:nvPr>
            <p:ph idx="1" type="subTitle"/>
          </p:nvPr>
        </p:nvSpPr>
        <p:spPr>
          <a:xfrm>
            <a:off x="5188025" y="2601375"/>
            <a:ext cx="2740800" cy="1102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09" name="Google Shape;1309;p76"/>
          <p:cNvSpPr/>
          <p:nvPr/>
        </p:nvSpPr>
        <p:spPr>
          <a:xfrm flipH="1">
            <a:off x="8768700" y="150"/>
            <a:ext cx="3753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1310" name="Shape 1310"/>
        <p:cNvGrpSpPr/>
        <p:nvPr/>
      </p:nvGrpSpPr>
      <p:grpSpPr>
        <a:xfrm>
          <a:off x="0" y="0"/>
          <a:ext cx="0" cy="0"/>
          <a:chOff x="0" y="0"/>
          <a:chExt cx="0" cy="0"/>
        </a:xfrm>
      </p:grpSpPr>
      <p:sp>
        <p:nvSpPr>
          <p:cNvPr id="1311" name="Google Shape;1311;p77"/>
          <p:cNvSpPr/>
          <p:nvPr/>
        </p:nvSpPr>
        <p:spPr>
          <a:xfrm>
            <a:off x="-19200" y="150"/>
            <a:ext cx="20148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12" name="Google Shape;1312;p77"/>
          <p:cNvCxnSpPr/>
          <p:nvPr/>
        </p:nvCxnSpPr>
        <p:spPr>
          <a:xfrm rot="10800000">
            <a:off x="1995600" y="4861460"/>
            <a:ext cx="7148400" cy="9300"/>
          </a:xfrm>
          <a:prstGeom prst="straightConnector1">
            <a:avLst/>
          </a:prstGeom>
          <a:noFill/>
          <a:ln cap="flat" cmpd="sng" w="9525">
            <a:solidFill>
              <a:schemeClr val="dk1"/>
            </a:solidFill>
            <a:prstDash val="solid"/>
            <a:round/>
            <a:headEnd len="med" w="med" type="none"/>
            <a:tailEnd len="med" w="med" type="none"/>
          </a:ln>
        </p:spPr>
      </p:cxnSp>
      <p:sp>
        <p:nvSpPr>
          <p:cNvPr id="1313" name="Google Shape;1313;p77"/>
          <p:cNvSpPr txBox="1"/>
          <p:nvPr>
            <p:ph type="title"/>
          </p:nvPr>
        </p:nvSpPr>
        <p:spPr>
          <a:xfrm flipH="1">
            <a:off x="2409000" y="1363325"/>
            <a:ext cx="2869200" cy="11988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314" name="Google Shape;1314;p77"/>
          <p:cNvSpPr txBox="1"/>
          <p:nvPr>
            <p:ph idx="1" type="subTitle"/>
          </p:nvPr>
        </p:nvSpPr>
        <p:spPr>
          <a:xfrm flipH="1">
            <a:off x="2408864" y="2562000"/>
            <a:ext cx="2869200" cy="1080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315" name="Google Shape;1315;p77"/>
          <p:cNvGrpSpPr/>
          <p:nvPr/>
        </p:nvGrpSpPr>
        <p:grpSpPr>
          <a:xfrm>
            <a:off x="324243" y="3769347"/>
            <a:ext cx="707325" cy="887697"/>
            <a:chOff x="324243" y="3769347"/>
            <a:chExt cx="707325" cy="887697"/>
          </a:xfrm>
        </p:grpSpPr>
        <p:grpSp>
          <p:nvGrpSpPr>
            <p:cNvPr id="1316" name="Google Shape;1316;p77"/>
            <p:cNvGrpSpPr/>
            <p:nvPr/>
          </p:nvGrpSpPr>
          <p:grpSpPr>
            <a:xfrm rot="10800000">
              <a:off x="324243" y="3769347"/>
              <a:ext cx="175800" cy="887697"/>
              <a:chOff x="7935507" y="3976747"/>
              <a:chExt cx="175800" cy="887697"/>
            </a:xfrm>
          </p:grpSpPr>
          <p:sp>
            <p:nvSpPr>
              <p:cNvPr id="1317" name="Google Shape;1317;p77"/>
              <p:cNvSpPr/>
              <p:nvPr/>
            </p:nvSpPr>
            <p:spPr>
              <a:xfrm>
                <a:off x="793550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77"/>
              <p:cNvSpPr/>
              <p:nvPr/>
            </p:nvSpPr>
            <p:spPr>
              <a:xfrm>
                <a:off x="793550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77"/>
              <p:cNvSpPr/>
              <p:nvPr/>
            </p:nvSpPr>
            <p:spPr>
              <a:xfrm>
                <a:off x="793550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77"/>
              <p:cNvSpPr/>
              <p:nvPr/>
            </p:nvSpPr>
            <p:spPr>
              <a:xfrm>
                <a:off x="793550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 name="Google Shape;1321;p77"/>
            <p:cNvGrpSpPr/>
            <p:nvPr/>
          </p:nvGrpSpPr>
          <p:grpSpPr>
            <a:xfrm rot="10800000">
              <a:off x="855768" y="3769347"/>
              <a:ext cx="175800" cy="887697"/>
              <a:chOff x="7371757" y="3976747"/>
              <a:chExt cx="175800" cy="887697"/>
            </a:xfrm>
          </p:grpSpPr>
          <p:sp>
            <p:nvSpPr>
              <p:cNvPr id="1322" name="Google Shape;1322;p77"/>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77"/>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77"/>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77"/>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 name="Google Shape;1326;p77"/>
            <p:cNvGrpSpPr/>
            <p:nvPr/>
          </p:nvGrpSpPr>
          <p:grpSpPr>
            <a:xfrm rot="10800000">
              <a:off x="590005" y="3769347"/>
              <a:ext cx="175800" cy="887697"/>
              <a:chOff x="7935507" y="3976747"/>
              <a:chExt cx="175800" cy="887697"/>
            </a:xfrm>
          </p:grpSpPr>
          <p:sp>
            <p:nvSpPr>
              <p:cNvPr id="1327" name="Google Shape;1327;p77"/>
              <p:cNvSpPr/>
              <p:nvPr/>
            </p:nvSpPr>
            <p:spPr>
              <a:xfrm>
                <a:off x="793550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77"/>
              <p:cNvSpPr/>
              <p:nvPr/>
            </p:nvSpPr>
            <p:spPr>
              <a:xfrm>
                <a:off x="793550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77"/>
              <p:cNvSpPr/>
              <p:nvPr/>
            </p:nvSpPr>
            <p:spPr>
              <a:xfrm>
                <a:off x="793550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77"/>
              <p:cNvSpPr/>
              <p:nvPr/>
            </p:nvSpPr>
            <p:spPr>
              <a:xfrm>
                <a:off x="793550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4_1_1">
    <p:spTree>
      <p:nvGrpSpPr>
        <p:cNvPr id="1331" name="Shape 1331"/>
        <p:cNvGrpSpPr/>
        <p:nvPr/>
      </p:nvGrpSpPr>
      <p:grpSpPr>
        <a:xfrm>
          <a:off x="0" y="0"/>
          <a:ext cx="0" cy="0"/>
          <a:chOff x="0" y="0"/>
          <a:chExt cx="0" cy="0"/>
        </a:xfrm>
      </p:grpSpPr>
      <p:cxnSp>
        <p:nvCxnSpPr>
          <p:cNvPr id="1332" name="Google Shape;1332;p78"/>
          <p:cNvCxnSpPr/>
          <p:nvPr/>
        </p:nvCxnSpPr>
        <p:spPr>
          <a:xfrm>
            <a:off x="-64210" y="4839597"/>
            <a:ext cx="6426300" cy="0"/>
          </a:xfrm>
          <a:prstGeom prst="straightConnector1">
            <a:avLst/>
          </a:prstGeom>
          <a:noFill/>
          <a:ln cap="flat" cmpd="sng" w="9525">
            <a:solidFill>
              <a:schemeClr val="dk1"/>
            </a:solidFill>
            <a:prstDash val="solid"/>
            <a:round/>
            <a:headEnd len="med" w="med" type="none"/>
            <a:tailEnd len="med" w="med" type="none"/>
          </a:ln>
        </p:spPr>
      </p:cxnSp>
      <p:sp>
        <p:nvSpPr>
          <p:cNvPr id="1333" name="Google Shape;1333;p78"/>
          <p:cNvSpPr/>
          <p:nvPr/>
        </p:nvSpPr>
        <p:spPr>
          <a:xfrm flipH="1">
            <a:off x="6362100" y="150"/>
            <a:ext cx="27819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4" name="Google Shape;1334;p78"/>
          <p:cNvGrpSpPr/>
          <p:nvPr/>
        </p:nvGrpSpPr>
        <p:grpSpPr>
          <a:xfrm>
            <a:off x="7958407" y="2900571"/>
            <a:ext cx="739550" cy="1877049"/>
            <a:chOff x="7691232" y="2709546"/>
            <a:chExt cx="739550" cy="1877049"/>
          </a:xfrm>
        </p:grpSpPr>
        <p:grpSp>
          <p:nvGrpSpPr>
            <p:cNvPr id="1335" name="Google Shape;1335;p78"/>
            <p:cNvGrpSpPr/>
            <p:nvPr/>
          </p:nvGrpSpPr>
          <p:grpSpPr>
            <a:xfrm>
              <a:off x="7691232" y="3698897"/>
              <a:ext cx="739550" cy="887697"/>
              <a:chOff x="7371757" y="3976747"/>
              <a:chExt cx="739550" cy="887697"/>
            </a:xfrm>
          </p:grpSpPr>
          <p:sp>
            <p:nvSpPr>
              <p:cNvPr id="1336" name="Google Shape;1336;p78"/>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78"/>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78"/>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78"/>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78"/>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78"/>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78"/>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78"/>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78"/>
              <p:cNvSpPr/>
              <p:nvPr/>
            </p:nvSpPr>
            <p:spPr>
              <a:xfrm>
                <a:off x="793550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78"/>
              <p:cNvSpPr/>
              <p:nvPr/>
            </p:nvSpPr>
            <p:spPr>
              <a:xfrm>
                <a:off x="793550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78"/>
              <p:cNvSpPr/>
              <p:nvPr/>
            </p:nvSpPr>
            <p:spPr>
              <a:xfrm>
                <a:off x="793550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78"/>
              <p:cNvSpPr/>
              <p:nvPr/>
            </p:nvSpPr>
            <p:spPr>
              <a:xfrm>
                <a:off x="793550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 name="Google Shape;1348;p78"/>
            <p:cNvGrpSpPr/>
            <p:nvPr/>
          </p:nvGrpSpPr>
          <p:grpSpPr>
            <a:xfrm>
              <a:off x="7691232" y="2709546"/>
              <a:ext cx="739550" cy="887697"/>
              <a:chOff x="7371757" y="3976747"/>
              <a:chExt cx="739550" cy="887697"/>
            </a:xfrm>
          </p:grpSpPr>
          <p:sp>
            <p:nvSpPr>
              <p:cNvPr id="1349" name="Google Shape;1349;p78"/>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78"/>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78"/>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78"/>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78"/>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78"/>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78"/>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78"/>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78"/>
              <p:cNvSpPr/>
              <p:nvPr/>
            </p:nvSpPr>
            <p:spPr>
              <a:xfrm>
                <a:off x="793550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78"/>
              <p:cNvSpPr/>
              <p:nvPr/>
            </p:nvSpPr>
            <p:spPr>
              <a:xfrm>
                <a:off x="793550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78"/>
              <p:cNvSpPr/>
              <p:nvPr/>
            </p:nvSpPr>
            <p:spPr>
              <a:xfrm>
                <a:off x="793550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78"/>
              <p:cNvSpPr/>
              <p:nvPr/>
            </p:nvSpPr>
            <p:spPr>
              <a:xfrm>
                <a:off x="793550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361" name="Google Shape;1361;p78"/>
          <p:cNvSpPr txBox="1"/>
          <p:nvPr>
            <p:ph type="title"/>
          </p:nvPr>
        </p:nvSpPr>
        <p:spPr>
          <a:xfrm>
            <a:off x="3028350" y="1444050"/>
            <a:ext cx="2853600" cy="11922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362" name="Google Shape;1362;p78"/>
          <p:cNvSpPr txBox="1"/>
          <p:nvPr>
            <p:ph idx="1" type="subTitle"/>
          </p:nvPr>
        </p:nvSpPr>
        <p:spPr>
          <a:xfrm>
            <a:off x="3028350" y="2507250"/>
            <a:ext cx="2853600" cy="1192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1">
    <p:spTree>
      <p:nvGrpSpPr>
        <p:cNvPr id="1363" name="Shape 1363"/>
        <p:cNvGrpSpPr/>
        <p:nvPr/>
      </p:nvGrpSpPr>
      <p:grpSpPr>
        <a:xfrm>
          <a:off x="0" y="0"/>
          <a:ext cx="0" cy="0"/>
          <a:chOff x="0" y="0"/>
          <a:chExt cx="0" cy="0"/>
        </a:xfrm>
      </p:grpSpPr>
      <p:sp>
        <p:nvSpPr>
          <p:cNvPr id="1364" name="Google Shape;1364;p79"/>
          <p:cNvSpPr/>
          <p:nvPr/>
        </p:nvSpPr>
        <p:spPr>
          <a:xfrm flipH="1">
            <a:off x="7129200" y="150"/>
            <a:ext cx="20148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65" name="Google Shape;1365;p79"/>
          <p:cNvCxnSpPr/>
          <p:nvPr/>
        </p:nvCxnSpPr>
        <p:spPr>
          <a:xfrm flipH="1" rot="10800000">
            <a:off x="-19200" y="4863951"/>
            <a:ext cx="7148400" cy="9300"/>
          </a:xfrm>
          <a:prstGeom prst="straightConnector1">
            <a:avLst/>
          </a:prstGeom>
          <a:noFill/>
          <a:ln cap="flat" cmpd="sng" w="9525">
            <a:solidFill>
              <a:schemeClr val="dk1"/>
            </a:solidFill>
            <a:prstDash val="solid"/>
            <a:round/>
            <a:headEnd len="med" w="med" type="none"/>
            <a:tailEnd len="med" w="med" type="none"/>
          </a:ln>
        </p:spPr>
      </p:cxnSp>
      <p:grpSp>
        <p:nvGrpSpPr>
          <p:cNvPr id="1366" name="Google Shape;1366;p79"/>
          <p:cNvGrpSpPr/>
          <p:nvPr/>
        </p:nvGrpSpPr>
        <p:grpSpPr>
          <a:xfrm>
            <a:off x="269328" y="269127"/>
            <a:ext cx="8249354" cy="1636293"/>
            <a:chOff x="269328" y="269127"/>
            <a:chExt cx="8249354" cy="1636293"/>
          </a:xfrm>
        </p:grpSpPr>
        <p:grpSp>
          <p:nvGrpSpPr>
            <p:cNvPr id="1367" name="Google Shape;1367;p79"/>
            <p:cNvGrpSpPr/>
            <p:nvPr/>
          </p:nvGrpSpPr>
          <p:grpSpPr>
            <a:xfrm flipH="1" rot="10800000">
              <a:off x="8061007" y="1017722"/>
              <a:ext cx="457675" cy="887697"/>
              <a:chOff x="7371757" y="3976747"/>
              <a:chExt cx="457675" cy="887697"/>
            </a:xfrm>
          </p:grpSpPr>
          <p:sp>
            <p:nvSpPr>
              <p:cNvPr id="1368" name="Google Shape;1368;p79"/>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79"/>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79"/>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79"/>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79"/>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79"/>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79"/>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79"/>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 name="Google Shape;1376;p79"/>
            <p:cNvGrpSpPr/>
            <p:nvPr/>
          </p:nvGrpSpPr>
          <p:grpSpPr>
            <a:xfrm>
              <a:off x="269328" y="269127"/>
              <a:ext cx="887795" cy="175887"/>
              <a:chOff x="2284850" y="131975"/>
              <a:chExt cx="1720200" cy="340800"/>
            </a:xfrm>
          </p:grpSpPr>
          <p:sp>
            <p:nvSpPr>
              <p:cNvPr id="1377" name="Google Shape;1377;p79"/>
              <p:cNvSpPr/>
              <p:nvPr/>
            </p:nvSpPr>
            <p:spPr>
              <a:xfrm rot="5400000">
                <a:off x="22619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79"/>
              <p:cNvSpPr/>
              <p:nvPr/>
            </p:nvSpPr>
            <p:spPr>
              <a:xfrm rot="5400000">
                <a:off x="27370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79"/>
              <p:cNvSpPr/>
              <p:nvPr/>
            </p:nvSpPr>
            <p:spPr>
              <a:xfrm rot="5400000">
                <a:off x="32121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79"/>
              <p:cNvSpPr/>
              <p:nvPr/>
            </p:nvSpPr>
            <p:spPr>
              <a:xfrm rot="5400000">
                <a:off x="36872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381" name="Google Shape;1381;p79"/>
          <p:cNvSpPr txBox="1"/>
          <p:nvPr>
            <p:ph type="title"/>
          </p:nvPr>
        </p:nvSpPr>
        <p:spPr>
          <a:xfrm>
            <a:off x="720000" y="445025"/>
            <a:ext cx="6409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382" name="Google Shape;1382;p79"/>
          <p:cNvSpPr txBox="1"/>
          <p:nvPr>
            <p:ph idx="1" type="body"/>
          </p:nvPr>
        </p:nvSpPr>
        <p:spPr>
          <a:xfrm>
            <a:off x="720000" y="1215750"/>
            <a:ext cx="6409200" cy="3388200"/>
          </a:xfrm>
          <a:prstGeom prst="rect">
            <a:avLst/>
          </a:prstGeom>
        </p:spPr>
        <p:txBody>
          <a:bodyPr anchorCtr="0" anchor="t" bIns="91425" lIns="91425" spcFirstLastPara="1" rIns="91425" wrap="square" tIns="91425">
            <a:noAutofit/>
          </a:bodyPr>
          <a:lstStyle>
            <a:lvl1pPr indent="-279400" lvl="0" marL="457200" rtl="0">
              <a:spcBef>
                <a:spcPts val="0"/>
              </a:spcBef>
              <a:spcAft>
                <a:spcPts val="0"/>
              </a:spcAft>
              <a:buClr>
                <a:srgbClr val="333333"/>
              </a:buClr>
              <a:buSzPts val="800"/>
              <a:buFont typeface="Nunito Light"/>
              <a:buChar char="●"/>
              <a:defRPr/>
            </a:lvl1pPr>
            <a:lvl2pPr indent="-304800" lvl="1" marL="914400" rtl="0">
              <a:spcBef>
                <a:spcPts val="0"/>
              </a:spcBef>
              <a:spcAft>
                <a:spcPts val="0"/>
              </a:spcAft>
              <a:buClr>
                <a:srgbClr val="333333"/>
              </a:buClr>
              <a:buSzPts val="1200"/>
              <a:buFont typeface="Nunito Light"/>
              <a:buChar char="○"/>
              <a:defRPr/>
            </a:lvl2pPr>
            <a:lvl3pPr indent="-304800" lvl="2" marL="1371600" rtl="0">
              <a:lnSpc>
                <a:spcPct val="100000"/>
              </a:lnSpc>
              <a:spcBef>
                <a:spcPts val="0"/>
              </a:spcBef>
              <a:spcAft>
                <a:spcPts val="0"/>
              </a:spcAft>
              <a:buClr>
                <a:srgbClr val="FFC800"/>
              </a:buClr>
              <a:buSzPts val="1200"/>
              <a:buFont typeface="Nunito Light"/>
              <a:buChar char="■"/>
              <a:defRPr/>
            </a:lvl3pPr>
            <a:lvl4pPr indent="-304800" lvl="3" marL="1828800" rtl="0">
              <a:lnSpc>
                <a:spcPct val="100000"/>
              </a:lnSpc>
              <a:spcBef>
                <a:spcPts val="0"/>
              </a:spcBef>
              <a:spcAft>
                <a:spcPts val="0"/>
              </a:spcAft>
              <a:buClr>
                <a:srgbClr val="FFC800"/>
              </a:buClr>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12">
    <p:spTree>
      <p:nvGrpSpPr>
        <p:cNvPr id="1383" name="Shape 1383"/>
        <p:cNvGrpSpPr/>
        <p:nvPr/>
      </p:nvGrpSpPr>
      <p:grpSpPr>
        <a:xfrm>
          <a:off x="0" y="0"/>
          <a:ext cx="0" cy="0"/>
          <a:chOff x="0" y="0"/>
          <a:chExt cx="0" cy="0"/>
        </a:xfrm>
      </p:grpSpPr>
      <p:sp>
        <p:nvSpPr>
          <p:cNvPr id="1384" name="Google Shape;1384;p80"/>
          <p:cNvSpPr txBox="1"/>
          <p:nvPr>
            <p:ph type="title"/>
          </p:nvPr>
        </p:nvSpPr>
        <p:spPr>
          <a:xfrm>
            <a:off x="720000" y="445025"/>
            <a:ext cx="6409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385" name="Google Shape;1385;p80"/>
          <p:cNvSpPr txBox="1"/>
          <p:nvPr>
            <p:ph idx="1" type="body"/>
          </p:nvPr>
        </p:nvSpPr>
        <p:spPr>
          <a:xfrm>
            <a:off x="720000" y="1136125"/>
            <a:ext cx="6409200" cy="5727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lt2"/>
              </a:buClr>
              <a:buSzPts val="1400"/>
              <a:buFont typeface="Nunito Light"/>
              <a:buChar char="●"/>
              <a:defRPr sz="1200"/>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sp>
        <p:nvSpPr>
          <p:cNvPr id="1386" name="Google Shape;1386;p80"/>
          <p:cNvSpPr/>
          <p:nvPr/>
        </p:nvSpPr>
        <p:spPr>
          <a:xfrm flipH="1">
            <a:off x="7129200" y="150"/>
            <a:ext cx="20148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87" name="Google Shape;1387;p80"/>
          <p:cNvCxnSpPr/>
          <p:nvPr/>
        </p:nvCxnSpPr>
        <p:spPr>
          <a:xfrm flipH="1" rot="10800000">
            <a:off x="-19200" y="4863951"/>
            <a:ext cx="7148400" cy="9300"/>
          </a:xfrm>
          <a:prstGeom prst="straightConnector1">
            <a:avLst/>
          </a:prstGeom>
          <a:noFill/>
          <a:ln cap="flat" cmpd="sng" w="9525">
            <a:solidFill>
              <a:schemeClr val="dk1"/>
            </a:solidFill>
            <a:prstDash val="solid"/>
            <a:round/>
            <a:headEnd len="med" w="med" type="none"/>
            <a:tailEnd len="med" w="med" type="none"/>
          </a:ln>
        </p:spPr>
      </p:cxnSp>
      <p:grpSp>
        <p:nvGrpSpPr>
          <p:cNvPr id="1388" name="Google Shape;1388;p80"/>
          <p:cNvGrpSpPr/>
          <p:nvPr/>
        </p:nvGrpSpPr>
        <p:grpSpPr>
          <a:xfrm>
            <a:off x="269328" y="269127"/>
            <a:ext cx="887795" cy="175887"/>
            <a:chOff x="2284850" y="131975"/>
            <a:chExt cx="1720200" cy="340800"/>
          </a:xfrm>
        </p:grpSpPr>
        <p:sp>
          <p:nvSpPr>
            <p:cNvPr id="1389" name="Google Shape;1389;p80"/>
            <p:cNvSpPr/>
            <p:nvPr/>
          </p:nvSpPr>
          <p:spPr>
            <a:xfrm rot="5400000">
              <a:off x="22619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80"/>
            <p:cNvSpPr/>
            <p:nvPr/>
          </p:nvSpPr>
          <p:spPr>
            <a:xfrm rot="5400000">
              <a:off x="27370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80"/>
            <p:cNvSpPr/>
            <p:nvPr/>
          </p:nvSpPr>
          <p:spPr>
            <a:xfrm rot="5400000">
              <a:off x="32121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80"/>
            <p:cNvSpPr/>
            <p:nvPr/>
          </p:nvSpPr>
          <p:spPr>
            <a:xfrm rot="5400000">
              <a:off x="36872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 name="Google Shape;1393;p80"/>
          <p:cNvGrpSpPr/>
          <p:nvPr/>
        </p:nvGrpSpPr>
        <p:grpSpPr>
          <a:xfrm>
            <a:off x="7920045" y="3001872"/>
            <a:ext cx="433111" cy="1871372"/>
            <a:chOff x="8038657" y="1017722"/>
            <a:chExt cx="433111" cy="1871372"/>
          </a:xfrm>
        </p:grpSpPr>
        <p:grpSp>
          <p:nvGrpSpPr>
            <p:cNvPr id="1394" name="Google Shape;1394;p80"/>
            <p:cNvGrpSpPr/>
            <p:nvPr/>
          </p:nvGrpSpPr>
          <p:grpSpPr>
            <a:xfrm>
              <a:off x="8038657" y="1017722"/>
              <a:ext cx="175800" cy="887697"/>
              <a:chOff x="7371757" y="3976747"/>
              <a:chExt cx="175800" cy="887697"/>
            </a:xfrm>
          </p:grpSpPr>
          <p:sp>
            <p:nvSpPr>
              <p:cNvPr id="1395" name="Google Shape;1395;p80"/>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80"/>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80"/>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80"/>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 name="Google Shape;1399;p80"/>
            <p:cNvGrpSpPr/>
            <p:nvPr/>
          </p:nvGrpSpPr>
          <p:grpSpPr>
            <a:xfrm>
              <a:off x="8295968" y="1017722"/>
              <a:ext cx="175800" cy="887697"/>
              <a:chOff x="7935507" y="3976747"/>
              <a:chExt cx="175800" cy="887697"/>
            </a:xfrm>
          </p:grpSpPr>
          <p:sp>
            <p:nvSpPr>
              <p:cNvPr id="1400" name="Google Shape;1400;p80"/>
              <p:cNvSpPr/>
              <p:nvPr/>
            </p:nvSpPr>
            <p:spPr>
              <a:xfrm>
                <a:off x="793550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80"/>
              <p:cNvSpPr/>
              <p:nvPr/>
            </p:nvSpPr>
            <p:spPr>
              <a:xfrm>
                <a:off x="793550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80"/>
              <p:cNvSpPr/>
              <p:nvPr/>
            </p:nvSpPr>
            <p:spPr>
              <a:xfrm>
                <a:off x="793550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80"/>
              <p:cNvSpPr/>
              <p:nvPr/>
            </p:nvSpPr>
            <p:spPr>
              <a:xfrm>
                <a:off x="793550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 name="Google Shape;1404;p80"/>
            <p:cNvGrpSpPr/>
            <p:nvPr/>
          </p:nvGrpSpPr>
          <p:grpSpPr>
            <a:xfrm>
              <a:off x="8038657" y="2001397"/>
              <a:ext cx="175800" cy="887697"/>
              <a:chOff x="7371757" y="3976747"/>
              <a:chExt cx="175800" cy="887697"/>
            </a:xfrm>
          </p:grpSpPr>
          <p:sp>
            <p:nvSpPr>
              <p:cNvPr id="1405" name="Google Shape;1405;p80"/>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80"/>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80"/>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80"/>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 name="Google Shape;1409;p80"/>
            <p:cNvGrpSpPr/>
            <p:nvPr/>
          </p:nvGrpSpPr>
          <p:grpSpPr>
            <a:xfrm>
              <a:off x="8295968" y="2001397"/>
              <a:ext cx="175800" cy="887697"/>
              <a:chOff x="7935507" y="3976747"/>
              <a:chExt cx="175800" cy="887697"/>
            </a:xfrm>
          </p:grpSpPr>
          <p:sp>
            <p:nvSpPr>
              <p:cNvPr id="1410" name="Google Shape;1410;p80"/>
              <p:cNvSpPr/>
              <p:nvPr/>
            </p:nvSpPr>
            <p:spPr>
              <a:xfrm>
                <a:off x="793550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80"/>
              <p:cNvSpPr/>
              <p:nvPr/>
            </p:nvSpPr>
            <p:spPr>
              <a:xfrm>
                <a:off x="793550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80"/>
              <p:cNvSpPr/>
              <p:nvPr/>
            </p:nvSpPr>
            <p:spPr>
              <a:xfrm>
                <a:off x="793550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80"/>
              <p:cNvSpPr/>
              <p:nvPr/>
            </p:nvSpPr>
            <p:spPr>
              <a:xfrm>
                <a:off x="793550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414" name="Shape 1414"/>
        <p:cNvGrpSpPr/>
        <p:nvPr/>
      </p:nvGrpSpPr>
      <p:grpSpPr>
        <a:xfrm>
          <a:off x="0" y="0"/>
          <a:ext cx="0" cy="0"/>
          <a:chOff x="0" y="0"/>
          <a:chExt cx="0" cy="0"/>
        </a:xfrm>
      </p:grpSpPr>
      <p:sp>
        <p:nvSpPr>
          <p:cNvPr id="1415" name="Google Shape;1415;p81"/>
          <p:cNvSpPr/>
          <p:nvPr/>
        </p:nvSpPr>
        <p:spPr>
          <a:xfrm flipH="1">
            <a:off x="7129200" y="150"/>
            <a:ext cx="20148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6" name="Google Shape;1416;p81"/>
          <p:cNvGrpSpPr/>
          <p:nvPr/>
        </p:nvGrpSpPr>
        <p:grpSpPr>
          <a:xfrm>
            <a:off x="3539353" y="688497"/>
            <a:ext cx="5261204" cy="4003441"/>
            <a:chOff x="3539353" y="688497"/>
            <a:chExt cx="5261204" cy="4003441"/>
          </a:xfrm>
        </p:grpSpPr>
        <p:grpSp>
          <p:nvGrpSpPr>
            <p:cNvPr id="1417" name="Google Shape;1417;p81"/>
            <p:cNvGrpSpPr/>
            <p:nvPr/>
          </p:nvGrpSpPr>
          <p:grpSpPr>
            <a:xfrm flipH="1" rot="10800000">
              <a:off x="8061007" y="688497"/>
              <a:ext cx="739550" cy="887697"/>
              <a:chOff x="7371757" y="3976747"/>
              <a:chExt cx="739550" cy="887697"/>
            </a:xfrm>
          </p:grpSpPr>
          <p:sp>
            <p:nvSpPr>
              <p:cNvPr id="1418" name="Google Shape;1418;p81"/>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81"/>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81"/>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81"/>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81"/>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81"/>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81"/>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81"/>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81"/>
              <p:cNvSpPr/>
              <p:nvPr/>
            </p:nvSpPr>
            <p:spPr>
              <a:xfrm>
                <a:off x="793550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81"/>
              <p:cNvSpPr/>
              <p:nvPr/>
            </p:nvSpPr>
            <p:spPr>
              <a:xfrm>
                <a:off x="793550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81"/>
              <p:cNvSpPr/>
              <p:nvPr/>
            </p:nvSpPr>
            <p:spPr>
              <a:xfrm>
                <a:off x="793550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81"/>
              <p:cNvSpPr/>
              <p:nvPr/>
            </p:nvSpPr>
            <p:spPr>
              <a:xfrm>
                <a:off x="793550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 name="Google Shape;1430;p81"/>
            <p:cNvGrpSpPr/>
            <p:nvPr/>
          </p:nvGrpSpPr>
          <p:grpSpPr>
            <a:xfrm>
              <a:off x="3539353" y="4516052"/>
              <a:ext cx="887795" cy="175887"/>
              <a:chOff x="2284850" y="131975"/>
              <a:chExt cx="1720200" cy="340800"/>
            </a:xfrm>
          </p:grpSpPr>
          <p:sp>
            <p:nvSpPr>
              <p:cNvPr id="1431" name="Google Shape;1431;p81"/>
              <p:cNvSpPr/>
              <p:nvPr/>
            </p:nvSpPr>
            <p:spPr>
              <a:xfrm rot="5400000">
                <a:off x="22619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81"/>
              <p:cNvSpPr/>
              <p:nvPr/>
            </p:nvSpPr>
            <p:spPr>
              <a:xfrm rot="5400000">
                <a:off x="27370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81"/>
              <p:cNvSpPr/>
              <p:nvPr/>
            </p:nvSpPr>
            <p:spPr>
              <a:xfrm rot="5400000">
                <a:off x="32121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81"/>
              <p:cNvSpPr/>
              <p:nvPr/>
            </p:nvSpPr>
            <p:spPr>
              <a:xfrm rot="5400000">
                <a:off x="36872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35" name="Google Shape;1435;p81"/>
          <p:cNvSpPr txBox="1"/>
          <p:nvPr>
            <p:ph type="title"/>
          </p:nvPr>
        </p:nvSpPr>
        <p:spPr>
          <a:xfrm>
            <a:off x="720000" y="445025"/>
            <a:ext cx="6415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436" name="Google Shape;1436;p81"/>
          <p:cNvSpPr txBox="1"/>
          <p:nvPr>
            <p:ph idx="1" type="subTitle"/>
          </p:nvPr>
        </p:nvSpPr>
        <p:spPr>
          <a:xfrm>
            <a:off x="4211577" y="2896750"/>
            <a:ext cx="2763300" cy="1159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37" name="Google Shape;1437;p81"/>
          <p:cNvSpPr txBox="1"/>
          <p:nvPr>
            <p:ph idx="2" type="subTitle"/>
          </p:nvPr>
        </p:nvSpPr>
        <p:spPr>
          <a:xfrm>
            <a:off x="713225" y="2896750"/>
            <a:ext cx="2763300" cy="1159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38" name="Google Shape;1438;p81"/>
          <p:cNvSpPr txBox="1"/>
          <p:nvPr>
            <p:ph idx="3" type="subTitle"/>
          </p:nvPr>
        </p:nvSpPr>
        <p:spPr>
          <a:xfrm>
            <a:off x="713226" y="2414050"/>
            <a:ext cx="2763300" cy="5589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439" name="Google Shape;1439;p81"/>
          <p:cNvSpPr txBox="1"/>
          <p:nvPr>
            <p:ph idx="4" type="subTitle"/>
          </p:nvPr>
        </p:nvSpPr>
        <p:spPr>
          <a:xfrm>
            <a:off x="4211584" y="2414050"/>
            <a:ext cx="2763300" cy="5589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1440" name="Shape 1440"/>
        <p:cNvGrpSpPr/>
        <p:nvPr/>
      </p:nvGrpSpPr>
      <p:grpSpPr>
        <a:xfrm>
          <a:off x="0" y="0"/>
          <a:ext cx="0" cy="0"/>
          <a:chOff x="0" y="0"/>
          <a:chExt cx="0" cy="0"/>
        </a:xfrm>
      </p:grpSpPr>
      <p:sp>
        <p:nvSpPr>
          <p:cNvPr id="1441" name="Google Shape;1441;p82"/>
          <p:cNvSpPr txBox="1"/>
          <p:nvPr>
            <p:ph idx="1" type="subTitle"/>
          </p:nvPr>
        </p:nvSpPr>
        <p:spPr>
          <a:xfrm>
            <a:off x="5080676" y="1729825"/>
            <a:ext cx="3350100" cy="20919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42" name="Google Shape;1442;p82"/>
          <p:cNvSpPr txBox="1"/>
          <p:nvPr>
            <p:ph idx="2" type="subTitle"/>
          </p:nvPr>
        </p:nvSpPr>
        <p:spPr>
          <a:xfrm>
            <a:off x="1415775" y="1729825"/>
            <a:ext cx="3350100" cy="20919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cxnSp>
        <p:nvCxnSpPr>
          <p:cNvPr id="1443" name="Google Shape;1443;p82"/>
          <p:cNvCxnSpPr/>
          <p:nvPr/>
        </p:nvCxnSpPr>
        <p:spPr>
          <a:xfrm rot="10800000">
            <a:off x="354600" y="4837010"/>
            <a:ext cx="8789400" cy="0"/>
          </a:xfrm>
          <a:prstGeom prst="straightConnector1">
            <a:avLst/>
          </a:prstGeom>
          <a:noFill/>
          <a:ln cap="flat" cmpd="sng" w="9525">
            <a:solidFill>
              <a:schemeClr val="dk1"/>
            </a:solidFill>
            <a:prstDash val="solid"/>
            <a:round/>
            <a:headEnd len="med" w="med" type="none"/>
            <a:tailEnd len="med" w="med" type="none"/>
          </a:ln>
        </p:spPr>
      </p:cxnSp>
      <p:sp>
        <p:nvSpPr>
          <p:cNvPr id="1444" name="Google Shape;1444;p82"/>
          <p:cNvSpPr/>
          <p:nvPr/>
        </p:nvSpPr>
        <p:spPr>
          <a:xfrm>
            <a:off x="-20657" y="150"/>
            <a:ext cx="7131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82"/>
          <p:cNvSpPr txBox="1"/>
          <p:nvPr>
            <p:ph type="title"/>
          </p:nvPr>
        </p:nvSpPr>
        <p:spPr>
          <a:xfrm>
            <a:off x="1415775" y="445025"/>
            <a:ext cx="70083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2" name="Shape 92"/>
        <p:cNvGrpSpPr/>
        <p:nvPr/>
      </p:nvGrpSpPr>
      <p:grpSpPr>
        <a:xfrm>
          <a:off x="0" y="0"/>
          <a:ext cx="0" cy="0"/>
          <a:chOff x="0" y="0"/>
          <a:chExt cx="0" cy="0"/>
        </a:xfrm>
      </p:grpSpPr>
      <p:pic>
        <p:nvPicPr>
          <p:cNvPr id="93" name="Google Shape;93;p9"/>
          <p:cNvPicPr preferRelativeResize="0"/>
          <p:nvPr/>
        </p:nvPicPr>
        <p:blipFill rotWithShape="1">
          <a:blip r:embed="rId2">
            <a:alphaModFix amt="65000"/>
          </a:blip>
          <a:srcRect b="0" l="0" r="0" t="0"/>
          <a:stretch/>
        </p:blipFill>
        <p:spPr>
          <a:xfrm>
            <a:off x="0" y="0"/>
            <a:ext cx="9144000" cy="5143500"/>
          </a:xfrm>
          <a:prstGeom prst="rect">
            <a:avLst/>
          </a:prstGeom>
          <a:noFill/>
          <a:ln>
            <a:noFill/>
          </a:ln>
        </p:spPr>
      </p:pic>
      <p:grpSp>
        <p:nvGrpSpPr>
          <p:cNvPr id="94" name="Google Shape;94;p9"/>
          <p:cNvGrpSpPr/>
          <p:nvPr/>
        </p:nvGrpSpPr>
        <p:grpSpPr>
          <a:xfrm>
            <a:off x="-945675" y="490625"/>
            <a:ext cx="10336924" cy="5009274"/>
            <a:chOff x="-945675" y="490625"/>
            <a:chExt cx="10336924" cy="5009274"/>
          </a:xfrm>
        </p:grpSpPr>
        <p:pic>
          <p:nvPicPr>
            <p:cNvPr id="95" name="Google Shape;95;p9"/>
            <p:cNvPicPr preferRelativeResize="0"/>
            <p:nvPr/>
          </p:nvPicPr>
          <p:blipFill rotWithShape="1">
            <a:blip r:embed="rId3">
              <a:alphaModFix amt="70000"/>
            </a:blip>
            <a:srcRect b="28196" l="30644" r="30644" t="28196"/>
            <a:stretch/>
          </p:blipFill>
          <p:spPr>
            <a:xfrm>
              <a:off x="-945675" y="490625"/>
              <a:ext cx="1991099" cy="2242949"/>
            </a:xfrm>
            <a:prstGeom prst="rect">
              <a:avLst/>
            </a:prstGeom>
            <a:noFill/>
            <a:ln>
              <a:noFill/>
            </a:ln>
          </p:spPr>
        </p:pic>
        <p:pic>
          <p:nvPicPr>
            <p:cNvPr id="96" name="Google Shape;96;p9"/>
            <p:cNvPicPr preferRelativeResize="0"/>
            <p:nvPr/>
          </p:nvPicPr>
          <p:blipFill rotWithShape="1">
            <a:blip r:embed="rId3">
              <a:alphaModFix amt="70000"/>
            </a:blip>
            <a:srcRect b="28196" l="30644" r="30644" t="28196"/>
            <a:stretch/>
          </p:blipFill>
          <p:spPr>
            <a:xfrm>
              <a:off x="7457550" y="4065225"/>
              <a:ext cx="1273574" cy="1434675"/>
            </a:xfrm>
            <a:prstGeom prst="rect">
              <a:avLst/>
            </a:prstGeom>
            <a:noFill/>
            <a:ln>
              <a:noFill/>
            </a:ln>
          </p:spPr>
        </p:pic>
        <p:pic>
          <p:nvPicPr>
            <p:cNvPr id="97" name="Google Shape;97;p9"/>
            <p:cNvPicPr preferRelativeResize="0"/>
            <p:nvPr/>
          </p:nvPicPr>
          <p:blipFill rotWithShape="1">
            <a:blip r:embed="rId3">
              <a:alphaModFix amt="70000"/>
            </a:blip>
            <a:srcRect b="28196" l="30644" r="30644" t="28196"/>
            <a:stretch/>
          </p:blipFill>
          <p:spPr>
            <a:xfrm>
              <a:off x="8686424" y="1273125"/>
              <a:ext cx="704824" cy="793976"/>
            </a:xfrm>
            <a:prstGeom prst="rect">
              <a:avLst/>
            </a:prstGeom>
            <a:noFill/>
            <a:ln>
              <a:noFill/>
            </a:ln>
          </p:spPr>
        </p:pic>
      </p:grpSp>
      <p:sp>
        <p:nvSpPr>
          <p:cNvPr id="98" name="Google Shape;98;p9"/>
          <p:cNvSpPr txBox="1"/>
          <p:nvPr>
            <p:ph type="title"/>
          </p:nvPr>
        </p:nvSpPr>
        <p:spPr>
          <a:xfrm>
            <a:off x="2135550" y="1189100"/>
            <a:ext cx="4872900" cy="1964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p:txBody>
      </p:sp>
      <p:sp>
        <p:nvSpPr>
          <p:cNvPr id="99" name="Google Shape;99;p9"/>
          <p:cNvSpPr txBox="1"/>
          <p:nvPr>
            <p:ph idx="1" type="subTitle"/>
          </p:nvPr>
        </p:nvSpPr>
        <p:spPr>
          <a:xfrm>
            <a:off x="2135550" y="3153500"/>
            <a:ext cx="48729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100" name="Google Shape;100;p9"/>
          <p:cNvGrpSpPr/>
          <p:nvPr/>
        </p:nvGrpSpPr>
        <p:grpSpPr>
          <a:xfrm>
            <a:off x="0" y="236950"/>
            <a:ext cx="8859700" cy="0"/>
            <a:chOff x="0" y="236950"/>
            <a:chExt cx="8859700" cy="0"/>
          </a:xfrm>
        </p:grpSpPr>
        <p:cxnSp>
          <p:nvCxnSpPr>
            <p:cNvPr id="101" name="Google Shape;101;p9"/>
            <p:cNvCxnSpPr/>
            <p:nvPr/>
          </p:nvCxnSpPr>
          <p:spPr>
            <a:xfrm>
              <a:off x="0" y="236950"/>
              <a:ext cx="8349900" cy="0"/>
            </a:xfrm>
            <a:prstGeom prst="straightConnector1">
              <a:avLst/>
            </a:prstGeom>
            <a:noFill/>
            <a:ln cap="flat" cmpd="sng" w="9525">
              <a:solidFill>
                <a:schemeClr val="dk1"/>
              </a:solidFill>
              <a:prstDash val="solid"/>
              <a:round/>
              <a:headEnd len="med" w="med" type="none"/>
              <a:tailEnd len="med" w="med" type="none"/>
            </a:ln>
          </p:spPr>
        </p:cxnSp>
        <p:cxnSp>
          <p:nvCxnSpPr>
            <p:cNvPr id="102" name="Google Shape;102;p9"/>
            <p:cNvCxnSpPr/>
            <p:nvPr/>
          </p:nvCxnSpPr>
          <p:spPr>
            <a:xfrm>
              <a:off x="8405325" y="236950"/>
              <a:ext cx="276000" cy="0"/>
            </a:xfrm>
            <a:prstGeom prst="straightConnector1">
              <a:avLst/>
            </a:prstGeom>
            <a:noFill/>
            <a:ln cap="flat" cmpd="sng" w="9525">
              <a:solidFill>
                <a:schemeClr val="dk1"/>
              </a:solidFill>
              <a:prstDash val="solid"/>
              <a:round/>
              <a:headEnd len="med" w="med" type="none"/>
              <a:tailEnd len="med" w="med" type="none"/>
            </a:ln>
          </p:spPr>
        </p:cxnSp>
        <p:cxnSp>
          <p:nvCxnSpPr>
            <p:cNvPr id="103" name="Google Shape;103;p9"/>
            <p:cNvCxnSpPr/>
            <p:nvPr/>
          </p:nvCxnSpPr>
          <p:spPr>
            <a:xfrm>
              <a:off x="8721700" y="236950"/>
              <a:ext cx="1380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446" name="Shape 1446"/>
        <p:cNvGrpSpPr/>
        <p:nvPr/>
      </p:nvGrpSpPr>
      <p:grpSpPr>
        <a:xfrm>
          <a:off x="0" y="0"/>
          <a:ext cx="0" cy="0"/>
          <a:chOff x="0" y="0"/>
          <a:chExt cx="0" cy="0"/>
        </a:xfrm>
      </p:grpSpPr>
      <p:sp>
        <p:nvSpPr>
          <p:cNvPr id="1447" name="Google Shape;1447;p83"/>
          <p:cNvSpPr/>
          <p:nvPr/>
        </p:nvSpPr>
        <p:spPr>
          <a:xfrm>
            <a:off x="3" y="0"/>
            <a:ext cx="7131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8" name="Google Shape;1448;p83"/>
          <p:cNvGrpSpPr/>
          <p:nvPr/>
        </p:nvGrpSpPr>
        <p:grpSpPr>
          <a:xfrm flipH="1">
            <a:off x="7986880" y="4515911"/>
            <a:ext cx="887795" cy="175887"/>
            <a:chOff x="2284850" y="131975"/>
            <a:chExt cx="1720200" cy="340800"/>
          </a:xfrm>
        </p:grpSpPr>
        <p:sp>
          <p:nvSpPr>
            <p:cNvPr id="1449" name="Google Shape;1449;p83"/>
            <p:cNvSpPr/>
            <p:nvPr/>
          </p:nvSpPr>
          <p:spPr>
            <a:xfrm rot="5400000">
              <a:off x="22619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83"/>
            <p:cNvSpPr/>
            <p:nvPr/>
          </p:nvSpPr>
          <p:spPr>
            <a:xfrm rot="5400000">
              <a:off x="27370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83"/>
            <p:cNvSpPr/>
            <p:nvPr/>
          </p:nvSpPr>
          <p:spPr>
            <a:xfrm rot="5400000">
              <a:off x="32121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83"/>
            <p:cNvSpPr/>
            <p:nvPr/>
          </p:nvSpPr>
          <p:spPr>
            <a:xfrm rot="5400000">
              <a:off x="36872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3" name="Google Shape;1453;p83"/>
          <p:cNvSpPr txBox="1"/>
          <p:nvPr>
            <p:ph idx="1" type="subTitle"/>
          </p:nvPr>
        </p:nvSpPr>
        <p:spPr>
          <a:xfrm>
            <a:off x="1415780" y="2858399"/>
            <a:ext cx="2175300" cy="10155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54" name="Google Shape;1454;p83"/>
          <p:cNvSpPr txBox="1"/>
          <p:nvPr>
            <p:ph idx="2" type="subTitle"/>
          </p:nvPr>
        </p:nvSpPr>
        <p:spPr>
          <a:xfrm>
            <a:off x="3827405" y="2858399"/>
            <a:ext cx="2175300" cy="10155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55" name="Google Shape;1455;p83"/>
          <p:cNvSpPr txBox="1"/>
          <p:nvPr>
            <p:ph idx="3" type="subTitle"/>
          </p:nvPr>
        </p:nvSpPr>
        <p:spPr>
          <a:xfrm>
            <a:off x="6239030" y="2858399"/>
            <a:ext cx="2175300" cy="10155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56" name="Google Shape;1456;p83"/>
          <p:cNvSpPr txBox="1"/>
          <p:nvPr>
            <p:ph idx="4" type="subTitle"/>
          </p:nvPr>
        </p:nvSpPr>
        <p:spPr>
          <a:xfrm>
            <a:off x="1415780" y="2274590"/>
            <a:ext cx="2175300" cy="660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457" name="Google Shape;1457;p83"/>
          <p:cNvSpPr txBox="1"/>
          <p:nvPr>
            <p:ph idx="5" type="subTitle"/>
          </p:nvPr>
        </p:nvSpPr>
        <p:spPr>
          <a:xfrm>
            <a:off x="3827405" y="2274590"/>
            <a:ext cx="2175300" cy="660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458" name="Google Shape;1458;p83"/>
          <p:cNvSpPr txBox="1"/>
          <p:nvPr>
            <p:ph idx="6" type="subTitle"/>
          </p:nvPr>
        </p:nvSpPr>
        <p:spPr>
          <a:xfrm>
            <a:off x="6239030" y="2274590"/>
            <a:ext cx="2175300" cy="660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459" name="Google Shape;1459;p83"/>
          <p:cNvSpPr txBox="1"/>
          <p:nvPr>
            <p:ph type="title"/>
          </p:nvPr>
        </p:nvSpPr>
        <p:spPr>
          <a:xfrm>
            <a:off x="1415775" y="445025"/>
            <a:ext cx="70083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460" name="Shape 1460"/>
        <p:cNvGrpSpPr/>
        <p:nvPr/>
      </p:nvGrpSpPr>
      <p:grpSpPr>
        <a:xfrm>
          <a:off x="0" y="0"/>
          <a:ext cx="0" cy="0"/>
          <a:chOff x="0" y="0"/>
          <a:chExt cx="0" cy="0"/>
        </a:xfrm>
      </p:grpSpPr>
      <p:sp>
        <p:nvSpPr>
          <p:cNvPr id="1461" name="Google Shape;1461;p84"/>
          <p:cNvSpPr/>
          <p:nvPr/>
        </p:nvSpPr>
        <p:spPr>
          <a:xfrm flipH="1">
            <a:off x="7129200" y="150"/>
            <a:ext cx="20148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2" name="Google Shape;1462;p84"/>
          <p:cNvGrpSpPr/>
          <p:nvPr/>
        </p:nvGrpSpPr>
        <p:grpSpPr>
          <a:xfrm>
            <a:off x="269328" y="197352"/>
            <a:ext cx="8249354" cy="3899618"/>
            <a:chOff x="269328" y="197352"/>
            <a:chExt cx="8249354" cy="3899618"/>
          </a:xfrm>
        </p:grpSpPr>
        <p:grpSp>
          <p:nvGrpSpPr>
            <p:cNvPr id="1463" name="Google Shape;1463;p84"/>
            <p:cNvGrpSpPr/>
            <p:nvPr/>
          </p:nvGrpSpPr>
          <p:grpSpPr>
            <a:xfrm>
              <a:off x="8061007" y="3209272"/>
              <a:ext cx="457675" cy="887697"/>
              <a:chOff x="7371757" y="3976747"/>
              <a:chExt cx="457675" cy="887697"/>
            </a:xfrm>
          </p:grpSpPr>
          <p:sp>
            <p:nvSpPr>
              <p:cNvPr id="1464" name="Google Shape;1464;p84"/>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84"/>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84"/>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84"/>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84"/>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84"/>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84"/>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84"/>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2" name="Google Shape;1472;p84"/>
            <p:cNvGrpSpPr/>
            <p:nvPr/>
          </p:nvGrpSpPr>
          <p:grpSpPr>
            <a:xfrm>
              <a:off x="269328" y="197352"/>
              <a:ext cx="887795" cy="175887"/>
              <a:chOff x="2284850" y="131975"/>
              <a:chExt cx="1720200" cy="340800"/>
            </a:xfrm>
          </p:grpSpPr>
          <p:sp>
            <p:nvSpPr>
              <p:cNvPr id="1473" name="Google Shape;1473;p84"/>
              <p:cNvSpPr/>
              <p:nvPr/>
            </p:nvSpPr>
            <p:spPr>
              <a:xfrm rot="5400000">
                <a:off x="22619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84"/>
              <p:cNvSpPr/>
              <p:nvPr/>
            </p:nvSpPr>
            <p:spPr>
              <a:xfrm rot="5400000">
                <a:off x="27370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84"/>
              <p:cNvSpPr/>
              <p:nvPr/>
            </p:nvSpPr>
            <p:spPr>
              <a:xfrm rot="5400000">
                <a:off x="32121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84"/>
              <p:cNvSpPr/>
              <p:nvPr/>
            </p:nvSpPr>
            <p:spPr>
              <a:xfrm rot="5400000">
                <a:off x="36872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77" name="Google Shape;1477;p84"/>
          <p:cNvSpPr txBox="1"/>
          <p:nvPr>
            <p:ph type="title"/>
          </p:nvPr>
        </p:nvSpPr>
        <p:spPr>
          <a:xfrm>
            <a:off x="720000" y="445025"/>
            <a:ext cx="6415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478" name="Google Shape;1478;p84"/>
          <p:cNvSpPr txBox="1"/>
          <p:nvPr>
            <p:ph idx="1" type="subTitle"/>
          </p:nvPr>
        </p:nvSpPr>
        <p:spPr>
          <a:xfrm>
            <a:off x="1653111" y="1919100"/>
            <a:ext cx="1978200" cy="665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79" name="Google Shape;1479;p84"/>
          <p:cNvSpPr txBox="1"/>
          <p:nvPr>
            <p:ph idx="2" type="subTitle"/>
          </p:nvPr>
        </p:nvSpPr>
        <p:spPr>
          <a:xfrm>
            <a:off x="4598289" y="1919100"/>
            <a:ext cx="1978200" cy="665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80" name="Google Shape;1480;p84"/>
          <p:cNvSpPr txBox="1"/>
          <p:nvPr>
            <p:ph idx="3" type="subTitle"/>
          </p:nvPr>
        </p:nvSpPr>
        <p:spPr>
          <a:xfrm>
            <a:off x="1653111" y="3714375"/>
            <a:ext cx="1978200" cy="665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81" name="Google Shape;1481;p84"/>
          <p:cNvSpPr txBox="1"/>
          <p:nvPr>
            <p:ph idx="4" type="subTitle"/>
          </p:nvPr>
        </p:nvSpPr>
        <p:spPr>
          <a:xfrm>
            <a:off x="4598289" y="3714375"/>
            <a:ext cx="1978200" cy="665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82" name="Google Shape;1482;p84"/>
          <p:cNvSpPr txBox="1"/>
          <p:nvPr>
            <p:ph idx="5" type="subTitle"/>
          </p:nvPr>
        </p:nvSpPr>
        <p:spPr>
          <a:xfrm>
            <a:off x="1653111" y="1489700"/>
            <a:ext cx="1978200" cy="505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483" name="Google Shape;1483;p84"/>
          <p:cNvSpPr txBox="1"/>
          <p:nvPr>
            <p:ph idx="6" type="subTitle"/>
          </p:nvPr>
        </p:nvSpPr>
        <p:spPr>
          <a:xfrm>
            <a:off x="1653111" y="3285075"/>
            <a:ext cx="1978200" cy="505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484" name="Google Shape;1484;p84"/>
          <p:cNvSpPr txBox="1"/>
          <p:nvPr>
            <p:ph idx="7" type="subTitle"/>
          </p:nvPr>
        </p:nvSpPr>
        <p:spPr>
          <a:xfrm>
            <a:off x="4598286" y="1489700"/>
            <a:ext cx="1978200" cy="505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485" name="Google Shape;1485;p84"/>
          <p:cNvSpPr txBox="1"/>
          <p:nvPr>
            <p:ph idx="8" type="subTitle"/>
          </p:nvPr>
        </p:nvSpPr>
        <p:spPr>
          <a:xfrm>
            <a:off x="4598286" y="3285075"/>
            <a:ext cx="1978200" cy="505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486" name="Shape 1486"/>
        <p:cNvGrpSpPr/>
        <p:nvPr/>
      </p:nvGrpSpPr>
      <p:grpSpPr>
        <a:xfrm>
          <a:off x="0" y="0"/>
          <a:ext cx="0" cy="0"/>
          <a:chOff x="0" y="0"/>
          <a:chExt cx="0" cy="0"/>
        </a:xfrm>
      </p:grpSpPr>
      <p:sp>
        <p:nvSpPr>
          <p:cNvPr id="1487" name="Google Shape;1487;p85"/>
          <p:cNvSpPr/>
          <p:nvPr/>
        </p:nvSpPr>
        <p:spPr>
          <a:xfrm flipH="1">
            <a:off x="0" y="0"/>
            <a:ext cx="3753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8" name="Google Shape;1488;p85"/>
          <p:cNvGrpSpPr/>
          <p:nvPr/>
        </p:nvGrpSpPr>
        <p:grpSpPr>
          <a:xfrm flipH="1">
            <a:off x="3091253" y="4774223"/>
            <a:ext cx="887795" cy="175887"/>
            <a:chOff x="2284850" y="131975"/>
            <a:chExt cx="1720200" cy="340800"/>
          </a:xfrm>
        </p:grpSpPr>
        <p:sp>
          <p:nvSpPr>
            <p:cNvPr id="1489" name="Google Shape;1489;p85"/>
            <p:cNvSpPr/>
            <p:nvPr/>
          </p:nvSpPr>
          <p:spPr>
            <a:xfrm rot="5400000">
              <a:off x="22619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85"/>
            <p:cNvSpPr/>
            <p:nvPr/>
          </p:nvSpPr>
          <p:spPr>
            <a:xfrm rot="5400000">
              <a:off x="27370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85"/>
            <p:cNvSpPr/>
            <p:nvPr/>
          </p:nvSpPr>
          <p:spPr>
            <a:xfrm rot="5400000">
              <a:off x="32121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85"/>
            <p:cNvSpPr/>
            <p:nvPr/>
          </p:nvSpPr>
          <p:spPr>
            <a:xfrm rot="5400000">
              <a:off x="36872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3" name="Google Shape;1493;p8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494" name="Google Shape;1494;p85"/>
          <p:cNvSpPr txBox="1"/>
          <p:nvPr>
            <p:ph idx="1" type="subTitle"/>
          </p:nvPr>
        </p:nvSpPr>
        <p:spPr>
          <a:xfrm>
            <a:off x="713225" y="1902065"/>
            <a:ext cx="20997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95" name="Google Shape;1495;p85"/>
          <p:cNvSpPr txBox="1"/>
          <p:nvPr>
            <p:ph idx="2" type="subTitle"/>
          </p:nvPr>
        </p:nvSpPr>
        <p:spPr>
          <a:xfrm>
            <a:off x="3324265" y="1902065"/>
            <a:ext cx="20997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96" name="Google Shape;1496;p85"/>
          <p:cNvSpPr txBox="1"/>
          <p:nvPr>
            <p:ph idx="3" type="subTitle"/>
          </p:nvPr>
        </p:nvSpPr>
        <p:spPr>
          <a:xfrm>
            <a:off x="713225" y="3637090"/>
            <a:ext cx="20997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97" name="Google Shape;1497;p85"/>
          <p:cNvSpPr txBox="1"/>
          <p:nvPr>
            <p:ph idx="4" type="subTitle"/>
          </p:nvPr>
        </p:nvSpPr>
        <p:spPr>
          <a:xfrm>
            <a:off x="3324265" y="3637090"/>
            <a:ext cx="20997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98" name="Google Shape;1498;p85"/>
          <p:cNvSpPr txBox="1"/>
          <p:nvPr>
            <p:ph idx="5" type="subTitle"/>
          </p:nvPr>
        </p:nvSpPr>
        <p:spPr>
          <a:xfrm>
            <a:off x="5935305" y="1902065"/>
            <a:ext cx="20997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99" name="Google Shape;1499;p85"/>
          <p:cNvSpPr txBox="1"/>
          <p:nvPr>
            <p:ph idx="6" type="subTitle"/>
          </p:nvPr>
        </p:nvSpPr>
        <p:spPr>
          <a:xfrm>
            <a:off x="5935305" y="3637090"/>
            <a:ext cx="20997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00" name="Google Shape;1500;p85"/>
          <p:cNvSpPr txBox="1"/>
          <p:nvPr>
            <p:ph idx="7" type="subTitle"/>
          </p:nvPr>
        </p:nvSpPr>
        <p:spPr>
          <a:xfrm>
            <a:off x="717348" y="1504200"/>
            <a:ext cx="2091300" cy="49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501" name="Google Shape;1501;p85"/>
          <p:cNvSpPr txBox="1"/>
          <p:nvPr>
            <p:ph idx="8" type="subTitle"/>
          </p:nvPr>
        </p:nvSpPr>
        <p:spPr>
          <a:xfrm>
            <a:off x="3328388" y="1504200"/>
            <a:ext cx="2091300" cy="49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502" name="Google Shape;1502;p85"/>
          <p:cNvSpPr txBox="1"/>
          <p:nvPr>
            <p:ph idx="9" type="subTitle"/>
          </p:nvPr>
        </p:nvSpPr>
        <p:spPr>
          <a:xfrm>
            <a:off x="5939428" y="1504200"/>
            <a:ext cx="2091300" cy="49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503" name="Google Shape;1503;p85"/>
          <p:cNvSpPr txBox="1"/>
          <p:nvPr>
            <p:ph idx="13" type="subTitle"/>
          </p:nvPr>
        </p:nvSpPr>
        <p:spPr>
          <a:xfrm>
            <a:off x="717348" y="3239200"/>
            <a:ext cx="2091300" cy="49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504" name="Google Shape;1504;p85"/>
          <p:cNvSpPr txBox="1"/>
          <p:nvPr>
            <p:ph idx="14" type="subTitle"/>
          </p:nvPr>
        </p:nvSpPr>
        <p:spPr>
          <a:xfrm>
            <a:off x="3328388" y="3239200"/>
            <a:ext cx="2091300" cy="49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505" name="Google Shape;1505;p85"/>
          <p:cNvSpPr txBox="1"/>
          <p:nvPr>
            <p:ph idx="15" type="subTitle"/>
          </p:nvPr>
        </p:nvSpPr>
        <p:spPr>
          <a:xfrm>
            <a:off x="5939428" y="3239200"/>
            <a:ext cx="2091300" cy="49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1506" name="Shape 1506"/>
        <p:cNvGrpSpPr/>
        <p:nvPr/>
      </p:nvGrpSpPr>
      <p:grpSpPr>
        <a:xfrm>
          <a:off x="0" y="0"/>
          <a:ext cx="0" cy="0"/>
          <a:chOff x="0" y="0"/>
          <a:chExt cx="0" cy="0"/>
        </a:xfrm>
      </p:grpSpPr>
      <p:sp>
        <p:nvSpPr>
          <p:cNvPr id="1507" name="Google Shape;1507;p86"/>
          <p:cNvSpPr/>
          <p:nvPr/>
        </p:nvSpPr>
        <p:spPr>
          <a:xfrm>
            <a:off x="-19200" y="150"/>
            <a:ext cx="16110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08" name="Google Shape;1508;p86"/>
          <p:cNvCxnSpPr/>
          <p:nvPr/>
        </p:nvCxnSpPr>
        <p:spPr>
          <a:xfrm rot="10800000">
            <a:off x="1596300" y="4608660"/>
            <a:ext cx="7547700" cy="0"/>
          </a:xfrm>
          <a:prstGeom prst="straightConnector1">
            <a:avLst/>
          </a:prstGeom>
          <a:noFill/>
          <a:ln cap="flat" cmpd="sng" w="9525">
            <a:solidFill>
              <a:schemeClr val="dk1"/>
            </a:solidFill>
            <a:prstDash val="solid"/>
            <a:round/>
            <a:headEnd len="med" w="med" type="none"/>
            <a:tailEnd len="med" w="med" type="none"/>
          </a:ln>
        </p:spPr>
      </p:cxnSp>
      <p:grpSp>
        <p:nvGrpSpPr>
          <p:cNvPr id="1509" name="Google Shape;1509;p86"/>
          <p:cNvGrpSpPr/>
          <p:nvPr/>
        </p:nvGrpSpPr>
        <p:grpSpPr>
          <a:xfrm flipH="1">
            <a:off x="7829752" y="4831427"/>
            <a:ext cx="887795" cy="175887"/>
            <a:chOff x="2284850" y="131975"/>
            <a:chExt cx="1720200" cy="340800"/>
          </a:xfrm>
        </p:grpSpPr>
        <p:sp>
          <p:nvSpPr>
            <p:cNvPr id="1510" name="Google Shape;1510;p86"/>
            <p:cNvSpPr/>
            <p:nvPr/>
          </p:nvSpPr>
          <p:spPr>
            <a:xfrm rot="5400000">
              <a:off x="22619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86"/>
            <p:cNvSpPr/>
            <p:nvPr/>
          </p:nvSpPr>
          <p:spPr>
            <a:xfrm rot="5400000">
              <a:off x="27370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86"/>
            <p:cNvSpPr/>
            <p:nvPr/>
          </p:nvSpPr>
          <p:spPr>
            <a:xfrm rot="5400000">
              <a:off x="32121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86"/>
            <p:cNvSpPr/>
            <p:nvPr/>
          </p:nvSpPr>
          <p:spPr>
            <a:xfrm rot="5400000">
              <a:off x="36872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4" name="Google Shape;1514;p86"/>
          <p:cNvSpPr txBox="1"/>
          <p:nvPr>
            <p:ph hasCustomPrompt="1" type="title"/>
          </p:nvPr>
        </p:nvSpPr>
        <p:spPr>
          <a:xfrm flipH="1">
            <a:off x="2995913" y="624230"/>
            <a:ext cx="4696800" cy="768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515" name="Google Shape;1515;p86"/>
          <p:cNvSpPr txBox="1"/>
          <p:nvPr>
            <p:ph idx="1" type="subTitle"/>
          </p:nvPr>
        </p:nvSpPr>
        <p:spPr>
          <a:xfrm flipH="1">
            <a:off x="2995913" y="1389349"/>
            <a:ext cx="4696800" cy="4254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400"/>
              <a:buFont typeface="PT Sans"/>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1516" name="Google Shape;1516;p86"/>
          <p:cNvSpPr txBox="1"/>
          <p:nvPr>
            <p:ph hasCustomPrompt="1" idx="2" type="title"/>
          </p:nvPr>
        </p:nvSpPr>
        <p:spPr>
          <a:xfrm flipH="1">
            <a:off x="2995913" y="1976485"/>
            <a:ext cx="4696800" cy="768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517" name="Google Shape;1517;p86"/>
          <p:cNvSpPr txBox="1"/>
          <p:nvPr>
            <p:ph idx="3" type="subTitle"/>
          </p:nvPr>
        </p:nvSpPr>
        <p:spPr>
          <a:xfrm flipH="1">
            <a:off x="2995913" y="2741601"/>
            <a:ext cx="4696800" cy="4254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400"/>
              <a:buFont typeface="PT Sans"/>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1518" name="Google Shape;1518;p86"/>
          <p:cNvSpPr txBox="1"/>
          <p:nvPr>
            <p:ph hasCustomPrompt="1" idx="4" type="title"/>
          </p:nvPr>
        </p:nvSpPr>
        <p:spPr>
          <a:xfrm flipH="1">
            <a:off x="2995913" y="3328741"/>
            <a:ext cx="4696800" cy="768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519" name="Google Shape;1519;p86"/>
          <p:cNvSpPr txBox="1"/>
          <p:nvPr>
            <p:ph idx="5" type="subTitle"/>
          </p:nvPr>
        </p:nvSpPr>
        <p:spPr>
          <a:xfrm flipH="1">
            <a:off x="2995913" y="4093870"/>
            <a:ext cx="4696800" cy="4254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400"/>
              <a:buFont typeface="PT Sans"/>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grpSp>
        <p:nvGrpSpPr>
          <p:cNvPr id="1520" name="Google Shape;1520;p86"/>
          <p:cNvGrpSpPr/>
          <p:nvPr/>
        </p:nvGrpSpPr>
        <p:grpSpPr>
          <a:xfrm>
            <a:off x="300632" y="445022"/>
            <a:ext cx="958892" cy="887697"/>
            <a:chOff x="272293" y="445022"/>
            <a:chExt cx="958892" cy="887697"/>
          </a:xfrm>
        </p:grpSpPr>
        <p:grpSp>
          <p:nvGrpSpPr>
            <p:cNvPr id="1521" name="Google Shape;1521;p86"/>
            <p:cNvGrpSpPr/>
            <p:nvPr/>
          </p:nvGrpSpPr>
          <p:grpSpPr>
            <a:xfrm rot="10800000">
              <a:off x="272293" y="445022"/>
              <a:ext cx="175800" cy="887697"/>
              <a:chOff x="7935507" y="3976747"/>
              <a:chExt cx="175800" cy="887697"/>
            </a:xfrm>
          </p:grpSpPr>
          <p:sp>
            <p:nvSpPr>
              <p:cNvPr id="1522" name="Google Shape;1522;p86"/>
              <p:cNvSpPr/>
              <p:nvPr/>
            </p:nvSpPr>
            <p:spPr>
              <a:xfrm>
                <a:off x="793550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86"/>
              <p:cNvSpPr/>
              <p:nvPr/>
            </p:nvSpPr>
            <p:spPr>
              <a:xfrm>
                <a:off x="793550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86"/>
              <p:cNvSpPr/>
              <p:nvPr/>
            </p:nvSpPr>
            <p:spPr>
              <a:xfrm>
                <a:off x="793550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86"/>
              <p:cNvSpPr/>
              <p:nvPr/>
            </p:nvSpPr>
            <p:spPr>
              <a:xfrm>
                <a:off x="793550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6" name="Google Shape;1526;p86"/>
            <p:cNvGrpSpPr/>
            <p:nvPr/>
          </p:nvGrpSpPr>
          <p:grpSpPr>
            <a:xfrm rot="10800000">
              <a:off x="533323" y="445022"/>
              <a:ext cx="175800" cy="887697"/>
              <a:chOff x="7935507" y="3976747"/>
              <a:chExt cx="175800" cy="887697"/>
            </a:xfrm>
          </p:grpSpPr>
          <p:sp>
            <p:nvSpPr>
              <p:cNvPr id="1527" name="Google Shape;1527;p86"/>
              <p:cNvSpPr/>
              <p:nvPr/>
            </p:nvSpPr>
            <p:spPr>
              <a:xfrm>
                <a:off x="793550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86"/>
              <p:cNvSpPr/>
              <p:nvPr/>
            </p:nvSpPr>
            <p:spPr>
              <a:xfrm>
                <a:off x="793550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86"/>
              <p:cNvSpPr/>
              <p:nvPr/>
            </p:nvSpPr>
            <p:spPr>
              <a:xfrm>
                <a:off x="793550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86"/>
              <p:cNvSpPr/>
              <p:nvPr/>
            </p:nvSpPr>
            <p:spPr>
              <a:xfrm>
                <a:off x="793550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1" name="Google Shape;1531;p86"/>
            <p:cNvGrpSpPr/>
            <p:nvPr/>
          </p:nvGrpSpPr>
          <p:grpSpPr>
            <a:xfrm rot="10800000">
              <a:off x="794354" y="445022"/>
              <a:ext cx="175800" cy="887697"/>
              <a:chOff x="7935507" y="3976747"/>
              <a:chExt cx="175800" cy="887697"/>
            </a:xfrm>
          </p:grpSpPr>
          <p:sp>
            <p:nvSpPr>
              <p:cNvPr id="1532" name="Google Shape;1532;p86"/>
              <p:cNvSpPr/>
              <p:nvPr/>
            </p:nvSpPr>
            <p:spPr>
              <a:xfrm>
                <a:off x="793550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86"/>
              <p:cNvSpPr/>
              <p:nvPr/>
            </p:nvSpPr>
            <p:spPr>
              <a:xfrm>
                <a:off x="793550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86"/>
              <p:cNvSpPr/>
              <p:nvPr/>
            </p:nvSpPr>
            <p:spPr>
              <a:xfrm>
                <a:off x="793550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86"/>
              <p:cNvSpPr/>
              <p:nvPr/>
            </p:nvSpPr>
            <p:spPr>
              <a:xfrm>
                <a:off x="793550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6" name="Google Shape;1536;p86"/>
            <p:cNvGrpSpPr/>
            <p:nvPr/>
          </p:nvGrpSpPr>
          <p:grpSpPr>
            <a:xfrm rot="10800000">
              <a:off x="1055385" y="445022"/>
              <a:ext cx="175800" cy="887697"/>
              <a:chOff x="7935507" y="3976747"/>
              <a:chExt cx="175800" cy="887697"/>
            </a:xfrm>
          </p:grpSpPr>
          <p:sp>
            <p:nvSpPr>
              <p:cNvPr id="1537" name="Google Shape;1537;p86"/>
              <p:cNvSpPr/>
              <p:nvPr/>
            </p:nvSpPr>
            <p:spPr>
              <a:xfrm>
                <a:off x="793550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86"/>
              <p:cNvSpPr/>
              <p:nvPr/>
            </p:nvSpPr>
            <p:spPr>
              <a:xfrm>
                <a:off x="793550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86"/>
              <p:cNvSpPr/>
              <p:nvPr/>
            </p:nvSpPr>
            <p:spPr>
              <a:xfrm>
                <a:off x="793550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86"/>
              <p:cNvSpPr/>
              <p:nvPr/>
            </p:nvSpPr>
            <p:spPr>
              <a:xfrm>
                <a:off x="793550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1541" name="Shape 1541"/>
        <p:cNvGrpSpPr/>
        <p:nvPr/>
      </p:nvGrpSpPr>
      <p:grpSpPr>
        <a:xfrm>
          <a:off x="0" y="0"/>
          <a:ext cx="0" cy="0"/>
          <a:chOff x="0" y="0"/>
          <a:chExt cx="0" cy="0"/>
        </a:xfrm>
      </p:grpSpPr>
      <p:cxnSp>
        <p:nvCxnSpPr>
          <p:cNvPr id="1542" name="Google Shape;1542;p87"/>
          <p:cNvCxnSpPr/>
          <p:nvPr/>
        </p:nvCxnSpPr>
        <p:spPr>
          <a:xfrm flipH="1">
            <a:off x="547800" y="4854315"/>
            <a:ext cx="8596200" cy="3300"/>
          </a:xfrm>
          <a:prstGeom prst="straightConnector1">
            <a:avLst/>
          </a:prstGeom>
          <a:noFill/>
          <a:ln cap="flat" cmpd="sng" w="9525">
            <a:solidFill>
              <a:schemeClr val="dk1"/>
            </a:solidFill>
            <a:prstDash val="solid"/>
            <a:round/>
            <a:headEnd len="med" w="med" type="none"/>
            <a:tailEnd len="med" w="med" type="none"/>
          </a:ln>
        </p:spPr>
      </p:cxnSp>
      <p:sp>
        <p:nvSpPr>
          <p:cNvPr id="1543" name="Google Shape;1543;p87"/>
          <p:cNvSpPr/>
          <p:nvPr/>
        </p:nvSpPr>
        <p:spPr>
          <a:xfrm>
            <a:off x="-165250" y="0"/>
            <a:ext cx="7131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4" name="Google Shape;1544;p87"/>
          <p:cNvGrpSpPr/>
          <p:nvPr/>
        </p:nvGrpSpPr>
        <p:grpSpPr>
          <a:xfrm flipH="1">
            <a:off x="896577" y="269148"/>
            <a:ext cx="887795" cy="175887"/>
            <a:chOff x="2284850" y="131975"/>
            <a:chExt cx="1720200" cy="340800"/>
          </a:xfrm>
        </p:grpSpPr>
        <p:sp>
          <p:nvSpPr>
            <p:cNvPr id="1545" name="Google Shape;1545;p87"/>
            <p:cNvSpPr/>
            <p:nvPr/>
          </p:nvSpPr>
          <p:spPr>
            <a:xfrm rot="5400000">
              <a:off x="22619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87"/>
            <p:cNvSpPr/>
            <p:nvPr/>
          </p:nvSpPr>
          <p:spPr>
            <a:xfrm rot="5400000">
              <a:off x="27370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87"/>
            <p:cNvSpPr/>
            <p:nvPr/>
          </p:nvSpPr>
          <p:spPr>
            <a:xfrm rot="5400000">
              <a:off x="32121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87"/>
            <p:cNvSpPr/>
            <p:nvPr/>
          </p:nvSpPr>
          <p:spPr>
            <a:xfrm rot="5400000">
              <a:off x="36872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9" name="Google Shape;1549;p87"/>
          <p:cNvSpPr txBox="1"/>
          <p:nvPr>
            <p:ph hasCustomPrompt="1" type="title"/>
          </p:nvPr>
        </p:nvSpPr>
        <p:spPr>
          <a:xfrm>
            <a:off x="1523516" y="2668971"/>
            <a:ext cx="1097400" cy="448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24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550" name="Google Shape;1550;p87"/>
          <p:cNvSpPr txBox="1"/>
          <p:nvPr>
            <p:ph idx="1" type="subTitle"/>
          </p:nvPr>
        </p:nvSpPr>
        <p:spPr>
          <a:xfrm>
            <a:off x="1415785" y="3726396"/>
            <a:ext cx="2173200" cy="8817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1551" name="Google Shape;1551;p87"/>
          <p:cNvSpPr txBox="1"/>
          <p:nvPr>
            <p:ph idx="2" type="subTitle"/>
          </p:nvPr>
        </p:nvSpPr>
        <p:spPr>
          <a:xfrm>
            <a:off x="1415785" y="3229371"/>
            <a:ext cx="2173200" cy="5055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dk1"/>
              </a:buClr>
              <a:buSzPts val="2400"/>
              <a:buFont typeface="Bebas Neue"/>
              <a:buNone/>
              <a:defRPr sz="20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552" name="Google Shape;1552;p87"/>
          <p:cNvSpPr txBox="1"/>
          <p:nvPr>
            <p:ph hasCustomPrompt="1" idx="3" type="title"/>
          </p:nvPr>
        </p:nvSpPr>
        <p:spPr>
          <a:xfrm>
            <a:off x="3940804" y="2668971"/>
            <a:ext cx="1097400" cy="448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24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553" name="Google Shape;1553;p87"/>
          <p:cNvSpPr txBox="1"/>
          <p:nvPr>
            <p:ph idx="4" type="subTitle"/>
          </p:nvPr>
        </p:nvSpPr>
        <p:spPr>
          <a:xfrm>
            <a:off x="3833073" y="3726396"/>
            <a:ext cx="2173200" cy="8817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1554" name="Google Shape;1554;p87"/>
          <p:cNvSpPr txBox="1"/>
          <p:nvPr>
            <p:ph idx="5" type="subTitle"/>
          </p:nvPr>
        </p:nvSpPr>
        <p:spPr>
          <a:xfrm>
            <a:off x="3833073" y="3229371"/>
            <a:ext cx="2173200" cy="5055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dk1"/>
              </a:buClr>
              <a:buSzPts val="2400"/>
              <a:buFont typeface="Bebas Neue"/>
              <a:buNone/>
              <a:defRPr sz="20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555" name="Google Shape;1555;p87"/>
          <p:cNvSpPr txBox="1"/>
          <p:nvPr>
            <p:ph hasCustomPrompt="1" idx="6" type="title"/>
          </p:nvPr>
        </p:nvSpPr>
        <p:spPr>
          <a:xfrm>
            <a:off x="6358091" y="2668971"/>
            <a:ext cx="1097400" cy="448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24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556" name="Google Shape;1556;p87"/>
          <p:cNvSpPr txBox="1"/>
          <p:nvPr>
            <p:ph idx="7" type="subTitle"/>
          </p:nvPr>
        </p:nvSpPr>
        <p:spPr>
          <a:xfrm>
            <a:off x="6250360" y="3726396"/>
            <a:ext cx="2173200" cy="8817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1557" name="Google Shape;1557;p87"/>
          <p:cNvSpPr txBox="1"/>
          <p:nvPr>
            <p:ph idx="8" type="subTitle"/>
          </p:nvPr>
        </p:nvSpPr>
        <p:spPr>
          <a:xfrm>
            <a:off x="6250360" y="3229371"/>
            <a:ext cx="2173200" cy="5055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dk1"/>
              </a:buClr>
              <a:buSzPts val="2400"/>
              <a:buFont typeface="Bebas Neue"/>
              <a:buNone/>
              <a:defRPr sz="20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558" name="Google Shape;1558;p87"/>
          <p:cNvSpPr txBox="1"/>
          <p:nvPr>
            <p:ph idx="9" type="title"/>
          </p:nvPr>
        </p:nvSpPr>
        <p:spPr>
          <a:xfrm>
            <a:off x="1415775" y="445025"/>
            <a:ext cx="70083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1559" name="Shape 1559"/>
        <p:cNvGrpSpPr/>
        <p:nvPr/>
      </p:nvGrpSpPr>
      <p:grpSpPr>
        <a:xfrm>
          <a:off x="0" y="0"/>
          <a:ext cx="0" cy="0"/>
          <a:chOff x="0" y="0"/>
          <a:chExt cx="0" cy="0"/>
        </a:xfrm>
      </p:grpSpPr>
      <p:sp>
        <p:nvSpPr>
          <p:cNvPr id="1560" name="Google Shape;1560;p88"/>
          <p:cNvSpPr/>
          <p:nvPr/>
        </p:nvSpPr>
        <p:spPr>
          <a:xfrm>
            <a:off x="0" y="0"/>
            <a:ext cx="23049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1" name="Google Shape;1561;p88"/>
          <p:cNvGrpSpPr/>
          <p:nvPr/>
        </p:nvGrpSpPr>
        <p:grpSpPr>
          <a:xfrm flipH="1">
            <a:off x="754543" y="777996"/>
            <a:ext cx="739550" cy="1877049"/>
            <a:chOff x="7691232" y="2709546"/>
            <a:chExt cx="739550" cy="1877049"/>
          </a:xfrm>
        </p:grpSpPr>
        <p:grpSp>
          <p:nvGrpSpPr>
            <p:cNvPr id="1562" name="Google Shape;1562;p88"/>
            <p:cNvGrpSpPr/>
            <p:nvPr/>
          </p:nvGrpSpPr>
          <p:grpSpPr>
            <a:xfrm>
              <a:off x="7691232" y="3698897"/>
              <a:ext cx="739550" cy="887697"/>
              <a:chOff x="7371757" y="3976747"/>
              <a:chExt cx="739550" cy="887697"/>
            </a:xfrm>
          </p:grpSpPr>
          <p:sp>
            <p:nvSpPr>
              <p:cNvPr id="1563" name="Google Shape;1563;p88"/>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88"/>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88"/>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88"/>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88"/>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88"/>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88"/>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88"/>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88"/>
              <p:cNvSpPr/>
              <p:nvPr/>
            </p:nvSpPr>
            <p:spPr>
              <a:xfrm>
                <a:off x="793550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88"/>
              <p:cNvSpPr/>
              <p:nvPr/>
            </p:nvSpPr>
            <p:spPr>
              <a:xfrm>
                <a:off x="793550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88"/>
              <p:cNvSpPr/>
              <p:nvPr/>
            </p:nvSpPr>
            <p:spPr>
              <a:xfrm>
                <a:off x="793550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88"/>
              <p:cNvSpPr/>
              <p:nvPr/>
            </p:nvSpPr>
            <p:spPr>
              <a:xfrm>
                <a:off x="793550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 name="Google Shape;1575;p88"/>
            <p:cNvGrpSpPr/>
            <p:nvPr/>
          </p:nvGrpSpPr>
          <p:grpSpPr>
            <a:xfrm>
              <a:off x="7691232" y="2709546"/>
              <a:ext cx="739550" cy="887697"/>
              <a:chOff x="7371757" y="3976747"/>
              <a:chExt cx="739550" cy="887697"/>
            </a:xfrm>
          </p:grpSpPr>
          <p:sp>
            <p:nvSpPr>
              <p:cNvPr id="1576" name="Google Shape;1576;p88"/>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88"/>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88"/>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88"/>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88"/>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88"/>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88"/>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88"/>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88"/>
              <p:cNvSpPr/>
              <p:nvPr/>
            </p:nvSpPr>
            <p:spPr>
              <a:xfrm>
                <a:off x="793550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88"/>
              <p:cNvSpPr/>
              <p:nvPr/>
            </p:nvSpPr>
            <p:spPr>
              <a:xfrm>
                <a:off x="793550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88"/>
              <p:cNvSpPr/>
              <p:nvPr/>
            </p:nvSpPr>
            <p:spPr>
              <a:xfrm>
                <a:off x="793550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88"/>
              <p:cNvSpPr/>
              <p:nvPr/>
            </p:nvSpPr>
            <p:spPr>
              <a:xfrm>
                <a:off x="793550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88" name="Google Shape;1588;p88"/>
          <p:cNvGrpSpPr/>
          <p:nvPr/>
        </p:nvGrpSpPr>
        <p:grpSpPr>
          <a:xfrm flipH="1">
            <a:off x="3391227" y="4753102"/>
            <a:ext cx="887795" cy="175887"/>
            <a:chOff x="2284850" y="131975"/>
            <a:chExt cx="1720200" cy="340800"/>
          </a:xfrm>
        </p:grpSpPr>
        <p:sp>
          <p:nvSpPr>
            <p:cNvPr id="1589" name="Google Shape;1589;p88"/>
            <p:cNvSpPr/>
            <p:nvPr/>
          </p:nvSpPr>
          <p:spPr>
            <a:xfrm rot="5400000">
              <a:off x="22619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88"/>
            <p:cNvSpPr/>
            <p:nvPr/>
          </p:nvSpPr>
          <p:spPr>
            <a:xfrm rot="5400000">
              <a:off x="27370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88"/>
            <p:cNvSpPr/>
            <p:nvPr/>
          </p:nvSpPr>
          <p:spPr>
            <a:xfrm rot="5400000">
              <a:off x="32121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88"/>
            <p:cNvSpPr/>
            <p:nvPr/>
          </p:nvSpPr>
          <p:spPr>
            <a:xfrm rot="5400000">
              <a:off x="36872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3" name="Google Shape;1593;p88"/>
          <p:cNvSpPr txBox="1"/>
          <p:nvPr/>
        </p:nvSpPr>
        <p:spPr>
          <a:xfrm flipH="1">
            <a:off x="3103925" y="3743975"/>
            <a:ext cx="4945800" cy="5562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sz="1200">
                <a:solidFill>
                  <a:schemeClr val="dk1"/>
                </a:solidFill>
                <a:latin typeface="Raleway"/>
                <a:ea typeface="Raleway"/>
                <a:cs typeface="Raleway"/>
                <a:sym typeface="Raleway"/>
              </a:rPr>
              <a:t>CREDITS:</a:t>
            </a:r>
            <a:r>
              <a:rPr lang="en" sz="1200">
                <a:solidFill>
                  <a:schemeClr val="dk1"/>
                </a:solidFill>
                <a:latin typeface="Raleway"/>
                <a:ea typeface="Raleway"/>
                <a:cs typeface="Raleway"/>
                <a:sym typeface="Raleway"/>
              </a:rPr>
              <a:t> This presentation template was created by </a:t>
            </a:r>
            <a:r>
              <a:rPr b="1" lang="en" sz="1200" u="sng">
                <a:solidFill>
                  <a:schemeClr val="dk1"/>
                </a:solidFill>
                <a:latin typeface="Raleway"/>
                <a:ea typeface="Raleway"/>
                <a:cs typeface="Raleway"/>
                <a:sym typeface="Raleway"/>
                <a:hlinkClick r:id="rId2">
                  <a:extLst>
                    <a:ext uri="{A12FA001-AC4F-418D-AE19-62706E023703}">
                      <ahyp:hlinkClr val="tx"/>
                    </a:ext>
                  </a:extLst>
                </a:hlinkClick>
              </a:rPr>
              <a:t>Slidesgo</a:t>
            </a:r>
            <a:r>
              <a:rPr lang="en" sz="1200">
                <a:solidFill>
                  <a:schemeClr val="dk1"/>
                </a:solidFill>
                <a:latin typeface="Raleway"/>
                <a:ea typeface="Raleway"/>
                <a:cs typeface="Raleway"/>
                <a:sym typeface="Raleway"/>
              </a:rPr>
              <a:t>, and includes icons by </a:t>
            </a:r>
            <a:r>
              <a:rPr b="1" lang="en" sz="1200" u="sng">
                <a:solidFill>
                  <a:schemeClr val="dk1"/>
                </a:solidFill>
                <a:latin typeface="Raleway"/>
                <a:ea typeface="Raleway"/>
                <a:cs typeface="Raleway"/>
                <a:sym typeface="Raleway"/>
                <a:hlinkClick r:id="rId3">
                  <a:extLst>
                    <a:ext uri="{A12FA001-AC4F-418D-AE19-62706E023703}">
                      <ahyp:hlinkClr val="tx"/>
                    </a:ext>
                  </a:extLst>
                </a:hlinkClick>
              </a:rPr>
              <a:t>Flaticon</a:t>
            </a:r>
            <a:r>
              <a:rPr lang="en" sz="1200">
                <a:solidFill>
                  <a:schemeClr val="dk1"/>
                </a:solidFill>
                <a:latin typeface="Raleway"/>
                <a:ea typeface="Raleway"/>
                <a:cs typeface="Raleway"/>
                <a:sym typeface="Raleway"/>
              </a:rPr>
              <a:t>, and infographics &amp; images by </a:t>
            </a:r>
            <a:r>
              <a:rPr b="1" lang="en" sz="1200" u="sng">
                <a:solidFill>
                  <a:schemeClr val="dk1"/>
                </a:solidFill>
                <a:latin typeface="Raleway"/>
                <a:ea typeface="Raleway"/>
                <a:cs typeface="Raleway"/>
                <a:sym typeface="Raleway"/>
                <a:hlinkClick r:id="rId4">
                  <a:extLst>
                    <a:ext uri="{A12FA001-AC4F-418D-AE19-62706E023703}">
                      <ahyp:hlinkClr val="tx"/>
                    </a:ext>
                  </a:extLst>
                </a:hlinkClick>
              </a:rPr>
              <a:t>Freepik</a:t>
            </a:r>
            <a:r>
              <a:rPr lang="en" sz="1200" u="sng">
                <a:solidFill>
                  <a:schemeClr val="dk1"/>
                </a:solidFill>
                <a:latin typeface="Raleway"/>
                <a:ea typeface="Raleway"/>
                <a:cs typeface="Raleway"/>
                <a:sym typeface="Raleway"/>
              </a:rPr>
              <a:t> </a:t>
            </a:r>
            <a:endParaRPr b="1" sz="1200" u="sng">
              <a:solidFill>
                <a:schemeClr val="dk1"/>
              </a:solidFill>
              <a:latin typeface="Raleway"/>
              <a:ea typeface="Raleway"/>
              <a:cs typeface="Raleway"/>
              <a:sym typeface="Raleway"/>
            </a:endParaRPr>
          </a:p>
        </p:txBody>
      </p:sp>
      <p:sp>
        <p:nvSpPr>
          <p:cNvPr id="1594" name="Google Shape;1594;p88"/>
          <p:cNvSpPr txBox="1"/>
          <p:nvPr>
            <p:ph type="title"/>
          </p:nvPr>
        </p:nvSpPr>
        <p:spPr>
          <a:xfrm flipH="1">
            <a:off x="3068225" y="546797"/>
            <a:ext cx="4448100" cy="929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595" name="Google Shape;1595;p88"/>
          <p:cNvSpPr txBox="1"/>
          <p:nvPr>
            <p:ph idx="1" type="subTitle"/>
          </p:nvPr>
        </p:nvSpPr>
        <p:spPr>
          <a:xfrm flipH="1">
            <a:off x="3068275" y="1581721"/>
            <a:ext cx="4448100" cy="10587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1596" name="Shape 1596"/>
        <p:cNvGrpSpPr/>
        <p:nvPr/>
      </p:nvGrpSpPr>
      <p:grpSpPr>
        <a:xfrm>
          <a:off x="0" y="0"/>
          <a:ext cx="0" cy="0"/>
          <a:chOff x="0" y="0"/>
          <a:chExt cx="0" cy="0"/>
        </a:xfrm>
      </p:grpSpPr>
      <p:cxnSp>
        <p:nvCxnSpPr>
          <p:cNvPr id="1597" name="Google Shape;1597;p89"/>
          <p:cNvCxnSpPr/>
          <p:nvPr/>
        </p:nvCxnSpPr>
        <p:spPr>
          <a:xfrm>
            <a:off x="-7" y="255420"/>
            <a:ext cx="8789400" cy="0"/>
          </a:xfrm>
          <a:prstGeom prst="straightConnector1">
            <a:avLst/>
          </a:prstGeom>
          <a:noFill/>
          <a:ln cap="flat" cmpd="sng" w="9525">
            <a:solidFill>
              <a:schemeClr val="dk1"/>
            </a:solidFill>
            <a:prstDash val="solid"/>
            <a:round/>
            <a:headEnd len="med" w="med" type="none"/>
            <a:tailEnd len="med" w="med" type="none"/>
          </a:ln>
        </p:spPr>
      </p:cxnSp>
      <p:grpSp>
        <p:nvGrpSpPr>
          <p:cNvPr id="1598" name="Google Shape;1598;p89"/>
          <p:cNvGrpSpPr/>
          <p:nvPr/>
        </p:nvGrpSpPr>
        <p:grpSpPr>
          <a:xfrm>
            <a:off x="269328" y="3823073"/>
            <a:ext cx="887795" cy="175887"/>
            <a:chOff x="-5191947" y="7177654"/>
            <a:chExt cx="1720200" cy="340800"/>
          </a:xfrm>
        </p:grpSpPr>
        <p:sp>
          <p:nvSpPr>
            <p:cNvPr id="1599" name="Google Shape;1599;p89"/>
            <p:cNvSpPr/>
            <p:nvPr/>
          </p:nvSpPr>
          <p:spPr>
            <a:xfrm rot="5400000">
              <a:off x="-5214897" y="7200604"/>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89"/>
            <p:cNvSpPr/>
            <p:nvPr/>
          </p:nvSpPr>
          <p:spPr>
            <a:xfrm rot="5400000">
              <a:off x="-4739797" y="7200604"/>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89"/>
            <p:cNvSpPr/>
            <p:nvPr/>
          </p:nvSpPr>
          <p:spPr>
            <a:xfrm rot="5400000">
              <a:off x="-4264697" y="7200604"/>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89"/>
            <p:cNvSpPr/>
            <p:nvPr/>
          </p:nvSpPr>
          <p:spPr>
            <a:xfrm rot="5400000">
              <a:off x="-3789597" y="7200604"/>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3" name="Google Shape;1603;p89"/>
          <p:cNvSpPr/>
          <p:nvPr/>
        </p:nvSpPr>
        <p:spPr>
          <a:xfrm flipH="1">
            <a:off x="8768700" y="150"/>
            <a:ext cx="3753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1604" name="Shape 1604"/>
        <p:cNvGrpSpPr/>
        <p:nvPr/>
      </p:nvGrpSpPr>
      <p:grpSpPr>
        <a:xfrm>
          <a:off x="0" y="0"/>
          <a:ext cx="0" cy="0"/>
          <a:chOff x="0" y="0"/>
          <a:chExt cx="0" cy="0"/>
        </a:xfrm>
      </p:grpSpPr>
      <p:cxnSp>
        <p:nvCxnSpPr>
          <p:cNvPr id="1605" name="Google Shape;1605;p90"/>
          <p:cNvCxnSpPr/>
          <p:nvPr/>
        </p:nvCxnSpPr>
        <p:spPr>
          <a:xfrm rot="10800000">
            <a:off x="354600" y="539495"/>
            <a:ext cx="8789400" cy="0"/>
          </a:xfrm>
          <a:prstGeom prst="straightConnector1">
            <a:avLst/>
          </a:prstGeom>
          <a:noFill/>
          <a:ln cap="flat" cmpd="sng" w="9525">
            <a:solidFill>
              <a:schemeClr val="dk1"/>
            </a:solidFill>
            <a:prstDash val="solid"/>
            <a:round/>
            <a:headEnd len="med" w="med" type="none"/>
            <a:tailEnd len="med" w="med" type="none"/>
          </a:ln>
        </p:spPr>
      </p:cxnSp>
      <p:sp>
        <p:nvSpPr>
          <p:cNvPr id="1606" name="Google Shape;1606;p90"/>
          <p:cNvSpPr/>
          <p:nvPr/>
        </p:nvSpPr>
        <p:spPr>
          <a:xfrm>
            <a:off x="-7" y="150"/>
            <a:ext cx="38457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7" name="Google Shape;1607;p90"/>
          <p:cNvGrpSpPr/>
          <p:nvPr/>
        </p:nvGrpSpPr>
        <p:grpSpPr>
          <a:xfrm>
            <a:off x="1553061" y="1633371"/>
            <a:ext cx="3369104" cy="3282565"/>
            <a:chOff x="1553061" y="1633371"/>
            <a:chExt cx="3369104" cy="3282565"/>
          </a:xfrm>
        </p:grpSpPr>
        <p:grpSp>
          <p:nvGrpSpPr>
            <p:cNvPr id="1608" name="Google Shape;1608;p90"/>
            <p:cNvGrpSpPr/>
            <p:nvPr/>
          </p:nvGrpSpPr>
          <p:grpSpPr>
            <a:xfrm rot="10800000">
              <a:off x="1553061" y="1633371"/>
              <a:ext cx="457675" cy="1877049"/>
              <a:chOff x="7973107" y="2709546"/>
              <a:chExt cx="457675" cy="1877049"/>
            </a:xfrm>
          </p:grpSpPr>
          <p:grpSp>
            <p:nvGrpSpPr>
              <p:cNvPr id="1609" name="Google Shape;1609;p90"/>
              <p:cNvGrpSpPr/>
              <p:nvPr/>
            </p:nvGrpSpPr>
            <p:grpSpPr>
              <a:xfrm>
                <a:off x="7973107" y="3698897"/>
                <a:ext cx="457675" cy="887697"/>
                <a:chOff x="7653632" y="3976747"/>
                <a:chExt cx="457675" cy="887697"/>
              </a:xfrm>
            </p:grpSpPr>
            <p:sp>
              <p:nvSpPr>
                <p:cNvPr id="1610" name="Google Shape;1610;p90"/>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90"/>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90"/>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90"/>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90"/>
                <p:cNvSpPr/>
                <p:nvPr/>
              </p:nvSpPr>
              <p:spPr>
                <a:xfrm>
                  <a:off x="793550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90"/>
                <p:cNvSpPr/>
                <p:nvPr/>
              </p:nvSpPr>
              <p:spPr>
                <a:xfrm>
                  <a:off x="793550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90"/>
                <p:cNvSpPr/>
                <p:nvPr/>
              </p:nvSpPr>
              <p:spPr>
                <a:xfrm>
                  <a:off x="793550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90"/>
                <p:cNvSpPr/>
                <p:nvPr/>
              </p:nvSpPr>
              <p:spPr>
                <a:xfrm>
                  <a:off x="793550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8" name="Google Shape;1618;p90"/>
              <p:cNvGrpSpPr/>
              <p:nvPr/>
            </p:nvGrpSpPr>
            <p:grpSpPr>
              <a:xfrm>
                <a:off x="7973107" y="2709546"/>
                <a:ext cx="457675" cy="887697"/>
                <a:chOff x="7653632" y="3976747"/>
                <a:chExt cx="457675" cy="887697"/>
              </a:xfrm>
            </p:grpSpPr>
            <p:sp>
              <p:nvSpPr>
                <p:cNvPr id="1619" name="Google Shape;1619;p90"/>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90"/>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90"/>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90"/>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90"/>
                <p:cNvSpPr/>
                <p:nvPr/>
              </p:nvSpPr>
              <p:spPr>
                <a:xfrm>
                  <a:off x="793550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90"/>
                <p:cNvSpPr/>
                <p:nvPr/>
              </p:nvSpPr>
              <p:spPr>
                <a:xfrm>
                  <a:off x="793550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90"/>
                <p:cNvSpPr/>
                <p:nvPr/>
              </p:nvSpPr>
              <p:spPr>
                <a:xfrm>
                  <a:off x="793550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90"/>
                <p:cNvSpPr/>
                <p:nvPr/>
              </p:nvSpPr>
              <p:spPr>
                <a:xfrm>
                  <a:off x="793550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27" name="Google Shape;1627;p90"/>
            <p:cNvGrpSpPr/>
            <p:nvPr/>
          </p:nvGrpSpPr>
          <p:grpSpPr>
            <a:xfrm flipH="1">
              <a:off x="4034370" y="4740048"/>
              <a:ext cx="887795" cy="175887"/>
              <a:chOff x="-5191947" y="7177654"/>
              <a:chExt cx="1720200" cy="340800"/>
            </a:xfrm>
          </p:grpSpPr>
          <p:sp>
            <p:nvSpPr>
              <p:cNvPr id="1628" name="Google Shape;1628;p90"/>
              <p:cNvSpPr/>
              <p:nvPr/>
            </p:nvSpPr>
            <p:spPr>
              <a:xfrm rot="5400000">
                <a:off x="-5214897" y="7200604"/>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90"/>
              <p:cNvSpPr/>
              <p:nvPr/>
            </p:nvSpPr>
            <p:spPr>
              <a:xfrm rot="5400000">
                <a:off x="-4739797" y="7200604"/>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90"/>
              <p:cNvSpPr/>
              <p:nvPr/>
            </p:nvSpPr>
            <p:spPr>
              <a:xfrm rot="5400000">
                <a:off x="-4264697" y="7200604"/>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90"/>
              <p:cNvSpPr/>
              <p:nvPr/>
            </p:nvSpPr>
            <p:spPr>
              <a:xfrm rot="5400000">
                <a:off x="-3789597" y="7200604"/>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4" name="Shape 104"/>
        <p:cNvGrpSpPr/>
        <p:nvPr/>
      </p:nvGrpSpPr>
      <p:grpSpPr>
        <a:xfrm>
          <a:off x="0" y="0"/>
          <a:ext cx="0" cy="0"/>
          <a:chOff x="0" y="0"/>
          <a:chExt cx="0" cy="0"/>
        </a:xfrm>
      </p:grpSpPr>
      <p:sp>
        <p:nvSpPr>
          <p:cNvPr id="105" name="Google Shape;105;p10"/>
          <p:cNvSpPr/>
          <p:nvPr>
            <p:ph idx="2" type="pic"/>
          </p:nvPr>
        </p:nvSpPr>
        <p:spPr>
          <a:xfrm>
            <a:off x="0" y="0"/>
            <a:ext cx="9144000" cy="5143500"/>
          </a:xfrm>
          <a:prstGeom prst="rect">
            <a:avLst/>
          </a:prstGeom>
          <a:noFill/>
          <a:ln>
            <a:noFill/>
          </a:ln>
        </p:spPr>
      </p:sp>
      <p:sp>
        <p:nvSpPr>
          <p:cNvPr id="106" name="Google Shape;106;p10"/>
          <p:cNvSpPr txBox="1"/>
          <p:nvPr>
            <p:ph type="title"/>
          </p:nvPr>
        </p:nvSpPr>
        <p:spPr>
          <a:xfrm>
            <a:off x="1948800" y="4146800"/>
            <a:ext cx="5246400" cy="457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dk2"/>
              </a:buClr>
              <a:buSzPts val="1800"/>
              <a:buNone/>
              <a:defRPr sz="1800">
                <a:solidFill>
                  <a:schemeClr val="dk2"/>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24" Type="http://schemas.openxmlformats.org/officeDocument/2006/relationships/theme" Target="../theme/theme3.xml"/><Relationship Id="rId12" Type="http://schemas.openxmlformats.org/officeDocument/2006/relationships/slideLayout" Target="../slideLayouts/slideLayout12.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43.xml"/><Relationship Id="rId22" Type="http://schemas.openxmlformats.org/officeDocument/2006/relationships/slideLayout" Target="../slideLayouts/slideLayout45.xml"/><Relationship Id="rId21" Type="http://schemas.openxmlformats.org/officeDocument/2006/relationships/slideLayout" Target="../slideLayouts/slideLayout44.xml"/><Relationship Id="rId24" Type="http://schemas.openxmlformats.org/officeDocument/2006/relationships/slideLayout" Target="../slideLayouts/slideLayout47.xml"/><Relationship Id="rId23" Type="http://schemas.openxmlformats.org/officeDocument/2006/relationships/slideLayout" Target="../slideLayouts/slideLayout46.xml"/><Relationship Id="rId1" Type="http://schemas.openxmlformats.org/officeDocument/2006/relationships/slideLayout" Target="../slideLayouts/slideLayout24.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9" Type="http://schemas.openxmlformats.org/officeDocument/2006/relationships/slideLayout" Target="../slideLayouts/slideLayout32.xml"/><Relationship Id="rId26" Type="http://schemas.openxmlformats.org/officeDocument/2006/relationships/slideLayout" Target="../slideLayouts/slideLayout49.xml"/><Relationship Id="rId25" Type="http://schemas.openxmlformats.org/officeDocument/2006/relationships/slideLayout" Target="../slideLayouts/slideLayout48.xml"/><Relationship Id="rId28" Type="http://schemas.openxmlformats.org/officeDocument/2006/relationships/slideLayout" Target="../slideLayouts/slideLayout51.xml"/><Relationship Id="rId27" Type="http://schemas.openxmlformats.org/officeDocument/2006/relationships/slideLayout" Target="../slideLayouts/slideLayout50.xml"/><Relationship Id="rId5" Type="http://schemas.openxmlformats.org/officeDocument/2006/relationships/slideLayout" Target="../slideLayouts/slideLayout28.xml"/><Relationship Id="rId6" Type="http://schemas.openxmlformats.org/officeDocument/2006/relationships/slideLayout" Target="../slideLayouts/slideLayout29.xml"/><Relationship Id="rId29" Type="http://schemas.openxmlformats.org/officeDocument/2006/relationships/slideLayout" Target="../slideLayouts/slideLayout52.xml"/><Relationship Id="rId7" Type="http://schemas.openxmlformats.org/officeDocument/2006/relationships/slideLayout" Target="../slideLayouts/slideLayout30.xml"/><Relationship Id="rId8" Type="http://schemas.openxmlformats.org/officeDocument/2006/relationships/slideLayout" Target="../slideLayouts/slideLayout31.xml"/><Relationship Id="rId31" Type="http://schemas.openxmlformats.org/officeDocument/2006/relationships/slideLayout" Target="../slideLayouts/slideLayout54.xml"/><Relationship Id="rId30" Type="http://schemas.openxmlformats.org/officeDocument/2006/relationships/slideLayout" Target="../slideLayouts/slideLayout53.xml"/><Relationship Id="rId11" Type="http://schemas.openxmlformats.org/officeDocument/2006/relationships/slideLayout" Target="../slideLayouts/slideLayout34.xml"/><Relationship Id="rId33" Type="http://schemas.openxmlformats.org/officeDocument/2006/relationships/theme" Target="../theme/theme4.xml"/><Relationship Id="rId10" Type="http://schemas.openxmlformats.org/officeDocument/2006/relationships/slideLayout" Target="../slideLayouts/slideLayout33.xml"/><Relationship Id="rId32" Type="http://schemas.openxmlformats.org/officeDocument/2006/relationships/slideLayout" Target="../slideLayouts/slideLayout55.xml"/><Relationship Id="rId13" Type="http://schemas.openxmlformats.org/officeDocument/2006/relationships/slideLayout" Target="../slideLayouts/slideLayout36.xml"/><Relationship Id="rId12" Type="http://schemas.openxmlformats.org/officeDocument/2006/relationships/slideLayout" Target="../slideLayouts/slideLayout35.xml"/><Relationship Id="rId15" Type="http://schemas.openxmlformats.org/officeDocument/2006/relationships/slideLayout" Target="../slideLayouts/slideLayout38.xml"/><Relationship Id="rId14" Type="http://schemas.openxmlformats.org/officeDocument/2006/relationships/slideLayout" Target="../slideLayouts/slideLayout37.xml"/><Relationship Id="rId17" Type="http://schemas.openxmlformats.org/officeDocument/2006/relationships/slideLayout" Target="../slideLayouts/slideLayout40.xml"/><Relationship Id="rId16" Type="http://schemas.openxmlformats.org/officeDocument/2006/relationships/slideLayout" Target="../slideLayouts/slideLayout39.xml"/><Relationship Id="rId19" Type="http://schemas.openxmlformats.org/officeDocument/2006/relationships/slideLayout" Target="../slideLayouts/slideLayout42.xml"/><Relationship Id="rId18" Type="http://schemas.openxmlformats.org/officeDocument/2006/relationships/slideLayout" Target="../slideLayouts/slideLayout41.xml"/></Relationships>
</file>

<file path=ppt/slideMasters/_rels/slideMaster3.xml.rels><?xml version="1.0" encoding="UTF-8" standalone="yes"?><Relationships xmlns="http://schemas.openxmlformats.org/package/2006/relationships"><Relationship Id="rId20" Type="http://schemas.openxmlformats.org/officeDocument/2006/relationships/slideLayout" Target="../slideLayouts/slideLayout75.xml"/><Relationship Id="rId22" Type="http://schemas.openxmlformats.org/officeDocument/2006/relationships/slideLayout" Target="../slideLayouts/slideLayout77.xml"/><Relationship Id="rId21" Type="http://schemas.openxmlformats.org/officeDocument/2006/relationships/slideLayout" Target="../slideLayouts/slideLayout76.xml"/><Relationship Id="rId24" Type="http://schemas.openxmlformats.org/officeDocument/2006/relationships/slideLayout" Target="../slideLayouts/slideLayout79.xml"/><Relationship Id="rId23" Type="http://schemas.openxmlformats.org/officeDocument/2006/relationships/slideLayout" Target="../slideLayouts/slideLayout78.xml"/><Relationship Id="rId1" Type="http://schemas.openxmlformats.org/officeDocument/2006/relationships/slideLayout" Target="../slideLayouts/slideLayout56.xml"/><Relationship Id="rId2" Type="http://schemas.openxmlformats.org/officeDocument/2006/relationships/slideLayout" Target="../slideLayouts/slideLayout57.xml"/><Relationship Id="rId3" Type="http://schemas.openxmlformats.org/officeDocument/2006/relationships/slideLayout" Target="../slideLayouts/slideLayout58.xml"/><Relationship Id="rId4" Type="http://schemas.openxmlformats.org/officeDocument/2006/relationships/slideLayout" Target="../slideLayouts/slideLayout59.xml"/><Relationship Id="rId9" Type="http://schemas.openxmlformats.org/officeDocument/2006/relationships/slideLayout" Target="../slideLayouts/slideLayout64.xml"/><Relationship Id="rId26" Type="http://schemas.openxmlformats.org/officeDocument/2006/relationships/slideLayout" Target="../slideLayouts/slideLayout81.xml"/><Relationship Id="rId25" Type="http://schemas.openxmlformats.org/officeDocument/2006/relationships/slideLayout" Target="../slideLayouts/slideLayout80.xml"/><Relationship Id="rId28" Type="http://schemas.openxmlformats.org/officeDocument/2006/relationships/slideLayout" Target="../slideLayouts/slideLayout83.xml"/><Relationship Id="rId27" Type="http://schemas.openxmlformats.org/officeDocument/2006/relationships/slideLayout" Target="../slideLayouts/slideLayout82.xml"/><Relationship Id="rId5" Type="http://schemas.openxmlformats.org/officeDocument/2006/relationships/slideLayout" Target="../slideLayouts/slideLayout60.xml"/><Relationship Id="rId6" Type="http://schemas.openxmlformats.org/officeDocument/2006/relationships/slideLayout" Target="../slideLayouts/slideLayout61.xml"/><Relationship Id="rId29" Type="http://schemas.openxmlformats.org/officeDocument/2006/relationships/slideLayout" Target="../slideLayouts/slideLayout84.xml"/><Relationship Id="rId7" Type="http://schemas.openxmlformats.org/officeDocument/2006/relationships/slideLayout" Target="../slideLayouts/slideLayout62.xml"/><Relationship Id="rId8" Type="http://schemas.openxmlformats.org/officeDocument/2006/relationships/slideLayout" Target="../slideLayouts/slideLayout63.xml"/><Relationship Id="rId31" Type="http://schemas.openxmlformats.org/officeDocument/2006/relationships/slideLayout" Target="../slideLayouts/slideLayout86.xml"/><Relationship Id="rId30" Type="http://schemas.openxmlformats.org/officeDocument/2006/relationships/slideLayout" Target="../slideLayouts/slideLayout85.xml"/><Relationship Id="rId11" Type="http://schemas.openxmlformats.org/officeDocument/2006/relationships/slideLayout" Target="../slideLayouts/slideLayout66.xml"/><Relationship Id="rId33" Type="http://schemas.openxmlformats.org/officeDocument/2006/relationships/theme" Target="../theme/theme1.xml"/><Relationship Id="rId10" Type="http://schemas.openxmlformats.org/officeDocument/2006/relationships/slideLayout" Target="../slideLayouts/slideLayout65.xml"/><Relationship Id="rId32" Type="http://schemas.openxmlformats.org/officeDocument/2006/relationships/slideLayout" Target="../slideLayouts/slideLayout87.xml"/><Relationship Id="rId13" Type="http://schemas.openxmlformats.org/officeDocument/2006/relationships/slideLayout" Target="../slideLayouts/slideLayout68.xml"/><Relationship Id="rId12" Type="http://schemas.openxmlformats.org/officeDocument/2006/relationships/slideLayout" Target="../slideLayouts/slideLayout67.xml"/><Relationship Id="rId15" Type="http://schemas.openxmlformats.org/officeDocument/2006/relationships/slideLayout" Target="../slideLayouts/slideLayout70.xml"/><Relationship Id="rId14" Type="http://schemas.openxmlformats.org/officeDocument/2006/relationships/slideLayout" Target="../slideLayouts/slideLayout69.xml"/><Relationship Id="rId17" Type="http://schemas.openxmlformats.org/officeDocument/2006/relationships/slideLayout" Target="../slideLayouts/slideLayout72.xml"/><Relationship Id="rId16" Type="http://schemas.openxmlformats.org/officeDocument/2006/relationships/slideLayout" Target="../slideLayouts/slideLayout71.xml"/><Relationship Id="rId19" Type="http://schemas.openxmlformats.org/officeDocument/2006/relationships/slideLayout" Target="../slideLayouts/slideLayout74.xml"/><Relationship Id="rId18" Type="http://schemas.openxmlformats.org/officeDocument/2006/relationships/slideLayout" Target="../slideLayouts/slideLayout7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539500"/>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Chivo"/>
              <a:buNone/>
              <a:defRPr b="1" sz="3000">
                <a:solidFill>
                  <a:schemeClr val="dk1"/>
                </a:solidFill>
                <a:latin typeface="Chivo"/>
                <a:ea typeface="Chivo"/>
                <a:cs typeface="Chivo"/>
                <a:sym typeface="Chivo"/>
              </a:defRPr>
            </a:lvl1pPr>
            <a:lvl2pPr lvl="1" rtl="0">
              <a:spcBef>
                <a:spcPts val="0"/>
              </a:spcBef>
              <a:spcAft>
                <a:spcPts val="0"/>
              </a:spcAft>
              <a:buClr>
                <a:schemeClr val="dk1"/>
              </a:buClr>
              <a:buSzPts val="3000"/>
              <a:buFont typeface="Chivo"/>
              <a:buNone/>
              <a:defRPr b="1" sz="3000">
                <a:solidFill>
                  <a:schemeClr val="dk1"/>
                </a:solidFill>
                <a:latin typeface="Chivo"/>
                <a:ea typeface="Chivo"/>
                <a:cs typeface="Chivo"/>
                <a:sym typeface="Chivo"/>
              </a:defRPr>
            </a:lvl2pPr>
            <a:lvl3pPr lvl="2" rtl="0">
              <a:spcBef>
                <a:spcPts val="0"/>
              </a:spcBef>
              <a:spcAft>
                <a:spcPts val="0"/>
              </a:spcAft>
              <a:buClr>
                <a:schemeClr val="dk1"/>
              </a:buClr>
              <a:buSzPts val="3000"/>
              <a:buFont typeface="Chivo"/>
              <a:buNone/>
              <a:defRPr b="1" sz="3000">
                <a:solidFill>
                  <a:schemeClr val="dk1"/>
                </a:solidFill>
                <a:latin typeface="Chivo"/>
                <a:ea typeface="Chivo"/>
                <a:cs typeface="Chivo"/>
                <a:sym typeface="Chivo"/>
              </a:defRPr>
            </a:lvl3pPr>
            <a:lvl4pPr lvl="3" rtl="0">
              <a:spcBef>
                <a:spcPts val="0"/>
              </a:spcBef>
              <a:spcAft>
                <a:spcPts val="0"/>
              </a:spcAft>
              <a:buClr>
                <a:schemeClr val="dk1"/>
              </a:buClr>
              <a:buSzPts val="3000"/>
              <a:buFont typeface="Chivo"/>
              <a:buNone/>
              <a:defRPr b="1" sz="3000">
                <a:solidFill>
                  <a:schemeClr val="dk1"/>
                </a:solidFill>
                <a:latin typeface="Chivo"/>
                <a:ea typeface="Chivo"/>
                <a:cs typeface="Chivo"/>
                <a:sym typeface="Chivo"/>
              </a:defRPr>
            </a:lvl4pPr>
            <a:lvl5pPr lvl="4" rtl="0">
              <a:spcBef>
                <a:spcPts val="0"/>
              </a:spcBef>
              <a:spcAft>
                <a:spcPts val="0"/>
              </a:spcAft>
              <a:buClr>
                <a:schemeClr val="dk1"/>
              </a:buClr>
              <a:buSzPts val="3000"/>
              <a:buFont typeface="Chivo"/>
              <a:buNone/>
              <a:defRPr b="1" sz="3000">
                <a:solidFill>
                  <a:schemeClr val="dk1"/>
                </a:solidFill>
                <a:latin typeface="Chivo"/>
                <a:ea typeface="Chivo"/>
                <a:cs typeface="Chivo"/>
                <a:sym typeface="Chivo"/>
              </a:defRPr>
            </a:lvl5pPr>
            <a:lvl6pPr lvl="5" rtl="0">
              <a:spcBef>
                <a:spcPts val="0"/>
              </a:spcBef>
              <a:spcAft>
                <a:spcPts val="0"/>
              </a:spcAft>
              <a:buClr>
                <a:schemeClr val="dk1"/>
              </a:buClr>
              <a:buSzPts val="3000"/>
              <a:buFont typeface="Chivo"/>
              <a:buNone/>
              <a:defRPr b="1" sz="3000">
                <a:solidFill>
                  <a:schemeClr val="dk1"/>
                </a:solidFill>
                <a:latin typeface="Chivo"/>
                <a:ea typeface="Chivo"/>
                <a:cs typeface="Chivo"/>
                <a:sym typeface="Chivo"/>
              </a:defRPr>
            </a:lvl6pPr>
            <a:lvl7pPr lvl="6" rtl="0">
              <a:spcBef>
                <a:spcPts val="0"/>
              </a:spcBef>
              <a:spcAft>
                <a:spcPts val="0"/>
              </a:spcAft>
              <a:buClr>
                <a:schemeClr val="dk1"/>
              </a:buClr>
              <a:buSzPts val="3000"/>
              <a:buFont typeface="Chivo"/>
              <a:buNone/>
              <a:defRPr b="1" sz="3000">
                <a:solidFill>
                  <a:schemeClr val="dk1"/>
                </a:solidFill>
                <a:latin typeface="Chivo"/>
                <a:ea typeface="Chivo"/>
                <a:cs typeface="Chivo"/>
                <a:sym typeface="Chivo"/>
              </a:defRPr>
            </a:lvl7pPr>
            <a:lvl8pPr lvl="7" rtl="0">
              <a:spcBef>
                <a:spcPts val="0"/>
              </a:spcBef>
              <a:spcAft>
                <a:spcPts val="0"/>
              </a:spcAft>
              <a:buClr>
                <a:schemeClr val="dk1"/>
              </a:buClr>
              <a:buSzPts val="3000"/>
              <a:buFont typeface="Chivo"/>
              <a:buNone/>
              <a:defRPr b="1" sz="3000">
                <a:solidFill>
                  <a:schemeClr val="dk1"/>
                </a:solidFill>
                <a:latin typeface="Chivo"/>
                <a:ea typeface="Chivo"/>
                <a:cs typeface="Chivo"/>
                <a:sym typeface="Chivo"/>
              </a:defRPr>
            </a:lvl8pPr>
            <a:lvl9pPr lvl="8" rtl="0">
              <a:spcBef>
                <a:spcPts val="0"/>
              </a:spcBef>
              <a:spcAft>
                <a:spcPts val="0"/>
              </a:spcAft>
              <a:buClr>
                <a:schemeClr val="dk1"/>
              </a:buClr>
              <a:buSzPts val="3000"/>
              <a:buFont typeface="Chivo"/>
              <a:buNone/>
              <a:defRPr b="1" sz="3000">
                <a:solidFill>
                  <a:schemeClr val="dk1"/>
                </a:solidFill>
                <a:latin typeface="Chivo"/>
                <a:ea typeface="Chivo"/>
                <a:cs typeface="Chivo"/>
                <a:sym typeface="Chivo"/>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lt1"/>
              </a:buClr>
              <a:buSzPts val="1200"/>
              <a:buFont typeface="Barlow"/>
              <a:buChar char="●"/>
              <a:defRPr sz="1200">
                <a:solidFill>
                  <a:schemeClr val="dk1"/>
                </a:solidFill>
                <a:latin typeface="Barlow"/>
                <a:ea typeface="Barlow"/>
                <a:cs typeface="Barlow"/>
                <a:sym typeface="Barlow"/>
              </a:defRPr>
            </a:lvl1pPr>
            <a:lvl2pPr indent="-304800" lvl="1" marL="9144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2pPr>
            <a:lvl3pPr indent="-304800" lvl="2" marL="13716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3pPr>
            <a:lvl4pPr indent="-304800" lvl="3" marL="1828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4pPr>
            <a:lvl5pPr indent="-304800" lvl="4" marL="22860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5pPr>
            <a:lvl6pPr indent="-304800" lvl="5" marL="27432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6pPr>
            <a:lvl7pPr indent="-304800" lvl="6" marL="32004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7pPr>
            <a:lvl8pPr indent="-304800" lvl="7" marL="36576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8pPr>
            <a:lvl9pPr indent="-304800" lvl="8" marL="411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302" name="Shape 302"/>
        <p:cNvGrpSpPr/>
        <p:nvPr/>
      </p:nvGrpSpPr>
      <p:grpSpPr>
        <a:xfrm>
          <a:off x="0" y="0"/>
          <a:ext cx="0" cy="0"/>
          <a:chOff x="0" y="0"/>
          <a:chExt cx="0" cy="0"/>
        </a:xfrm>
      </p:grpSpPr>
      <p:sp>
        <p:nvSpPr>
          <p:cNvPr id="303" name="Google Shape;303;p25"/>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Archivo Black"/>
              <a:buNone/>
              <a:defRPr sz="3000">
                <a:solidFill>
                  <a:schemeClr val="dk1"/>
                </a:solidFill>
                <a:latin typeface="Archivo Black"/>
                <a:ea typeface="Archivo Black"/>
                <a:cs typeface="Archivo Black"/>
                <a:sym typeface="Archivo Black"/>
              </a:defRPr>
            </a:lvl1pPr>
            <a:lvl2pPr lvl="1"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2pPr>
            <a:lvl3pPr lvl="2"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3pPr>
            <a:lvl4pPr lvl="3"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4pPr>
            <a:lvl5pPr lvl="4"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5pPr>
            <a:lvl6pPr lvl="5"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6pPr>
            <a:lvl7pPr lvl="6"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7pPr>
            <a:lvl8pPr lvl="7"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8pPr>
            <a:lvl9pPr lvl="8"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9pPr>
          </a:lstStyle>
          <a:p/>
        </p:txBody>
      </p:sp>
      <p:sp>
        <p:nvSpPr>
          <p:cNvPr id="304" name="Google Shape;304;p25"/>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1pPr>
            <a:lvl2pPr indent="-317500" lvl="1" marL="914400" rtl="0">
              <a:lnSpc>
                <a:spcPct val="115000"/>
              </a:lnSpc>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2pPr>
            <a:lvl3pPr indent="-317500" lvl="2" marL="1371600" rtl="0">
              <a:lnSpc>
                <a:spcPct val="115000"/>
              </a:lnSpc>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3pPr>
            <a:lvl4pPr indent="-317500" lvl="3" marL="1828800" rtl="0">
              <a:lnSpc>
                <a:spcPct val="115000"/>
              </a:lnSpc>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4pPr>
            <a:lvl5pPr indent="-317500" lvl="4" marL="2286000" rtl="0">
              <a:lnSpc>
                <a:spcPct val="115000"/>
              </a:lnSpc>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5pPr>
            <a:lvl6pPr indent="-317500" lvl="5" marL="2743200" rtl="0">
              <a:lnSpc>
                <a:spcPct val="115000"/>
              </a:lnSpc>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6pPr>
            <a:lvl7pPr indent="-317500" lvl="6" marL="3200400" rtl="0">
              <a:lnSpc>
                <a:spcPct val="115000"/>
              </a:lnSpc>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7pPr>
            <a:lvl8pPr indent="-317500" lvl="7" marL="3657600" rtl="0">
              <a:lnSpc>
                <a:spcPct val="115000"/>
              </a:lnSpc>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8pPr>
            <a:lvl9pPr indent="-317500" lvl="8" marL="4114800" rtl="0">
              <a:lnSpc>
                <a:spcPct val="115000"/>
              </a:lnSpc>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9pPr>
          </a:lstStyle>
          <a:p/>
        </p:txBody>
      </p:sp>
    </p:spTree>
  </p:cSld>
  <p:clrMap accent1="accent1" accent2="accent2" accent3="accent3" accent4="accent4" accent5="accent5" accent6="accent6" bg1="lt1" bg2="dk2" tx1="dk1" tx2="lt2" folHlink="folHlink" hlink="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 id="2147483682" r:id="rId12"/>
    <p:sldLayoutId id="2147483683" r:id="rId13"/>
    <p:sldLayoutId id="2147483684" r:id="rId14"/>
    <p:sldLayoutId id="2147483685" r:id="rId15"/>
    <p:sldLayoutId id="2147483686" r:id="rId16"/>
    <p:sldLayoutId id="2147483687" r:id="rId17"/>
    <p:sldLayoutId id="2147483688" r:id="rId18"/>
    <p:sldLayoutId id="2147483689" r:id="rId19"/>
    <p:sldLayoutId id="2147483690" r:id="rId20"/>
    <p:sldLayoutId id="2147483691" r:id="rId21"/>
    <p:sldLayoutId id="2147483692" r:id="rId22"/>
    <p:sldLayoutId id="2147483693" r:id="rId23"/>
    <p:sldLayoutId id="2147483694" r:id="rId24"/>
    <p:sldLayoutId id="2147483695" r:id="rId25"/>
    <p:sldLayoutId id="2147483696" r:id="rId26"/>
    <p:sldLayoutId id="2147483697" r:id="rId27"/>
    <p:sldLayoutId id="2147483698" r:id="rId28"/>
    <p:sldLayoutId id="2147483699" r:id="rId29"/>
    <p:sldLayoutId id="2147483700" r:id="rId30"/>
    <p:sldLayoutId id="2147483701" r:id="rId31"/>
    <p:sldLayoutId id="2147483702" r:id="rId3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967" name="Shape 967"/>
        <p:cNvGrpSpPr/>
        <p:nvPr/>
      </p:nvGrpSpPr>
      <p:grpSpPr>
        <a:xfrm>
          <a:off x="0" y="0"/>
          <a:ext cx="0" cy="0"/>
          <a:chOff x="0" y="0"/>
          <a:chExt cx="0" cy="0"/>
        </a:xfrm>
      </p:grpSpPr>
      <p:sp>
        <p:nvSpPr>
          <p:cNvPr id="968" name="Google Shape;968;p58"/>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Archivo Black"/>
              <a:buNone/>
              <a:defRPr sz="3000">
                <a:solidFill>
                  <a:schemeClr val="dk1"/>
                </a:solidFill>
                <a:latin typeface="Archivo Black"/>
                <a:ea typeface="Archivo Black"/>
                <a:cs typeface="Archivo Black"/>
                <a:sym typeface="Archivo Black"/>
              </a:defRPr>
            </a:lvl1pPr>
            <a:lvl2pPr lvl="1"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2pPr>
            <a:lvl3pPr lvl="2"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3pPr>
            <a:lvl4pPr lvl="3"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4pPr>
            <a:lvl5pPr lvl="4"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5pPr>
            <a:lvl6pPr lvl="5"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6pPr>
            <a:lvl7pPr lvl="6"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7pPr>
            <a:lvl8pPr lvl="7"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8pPr>
            <a:lvl9pPr lvl="8"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9pPr>
          </a:lstStyle>
          <a:p/>
        </p:txBody>
      </p:sp>
      <p:sp>
        <p:nvSpPr>
          <p:cNvPr id="969" name="Google Shape;969;p58"/>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1pPr>
            <a:lvl2pPr indent="-317500" lvl="1" marL="914400" rtl="0">
              <a:lnSpc>
                <a:spcPct val="115000"/>
              </a:lnSpc>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2pPr>
            <a:lvl3pPr indent="-317500" lvl="2" marL="1371600" rtl="0">
              <a:lnSpc>
                <a:spcPct val="115000"/>
              </a:lnSpc>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3pPr>
            <a:lvl4pPr indent="-317500" lvl="3" marL="1828800" rtl="0">
              <a:lnSpc>
                <a:spcPct val="115000"/>
              </a:lnSpc>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4pPr>
            <a:lvl5pPr indent="-317500" lvl="4" marL="2286000" rtl="0">
              <a:lnSpc>
                <a:spcPct val="115000"/>
              </a:lnSpc>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5pPr>
            <a:lvl6pPr indent="-317500" lvl="5" marL="2743200" rtl="0">
              <a:lnSpc>
                <a:spcPct val="115000"/>
              </a:lnSpc>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6pPr>
            <a:lvl7pPr indent="-317500" lvl="6" marL="3200400" rtl="0">
              <a:lnSpc>
                <a:spcPct val="115000"/>
              </a:lnSpc>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7pPr>
            <a:lvl8pPr indent="-317500" lvl="7" marL="3657600" rtl="0">
              <a:lnSpc>
                <a:spcPct val="115000"/>
              </a:lnSpc>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8pPr>
            <a:lvl9pPr indent="-317500" lvl="8" marL="4114800" rtl="0">
              <a:lnSpc>
                <a:spcPct val="115000"/>
              </a:lnSpc>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9pPr>
          </a:lstStyle>
          <a:p/>
        </p:txBody>
      </p:sp>
    </p:spTree>
  </p:cSld>
  <p:clrMap accent1="accent1" accent2="accent2" accent3="accent3" accent4="accent4" accent5="accent5" accent6="accent6" bg1="lt1" bg2="dk2" tx1="dk1" tx2="lt2" folHlink="folHlink" hlink="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 id="2147483714" r:id="rId12"/>
    <p:sldLayoutId id="2147483715" r:id="rId13"/>
    <p:sldLayoutId id="2147483716" r:id="rId14"/>
    <p:sldLayoutId id="2147483717" r:id="rId15"/>
    <p:sldLayoutId id="2147483718" r:id="rId16"/>
    <p:sldLayoutId id="2147483719" r:id="rId17"/>
    <p:sldLayoutId id="2147483720" r:id="rId18"/>
    <p:sldLayoutId id="2147483721" r:id="rId19"/>
    <p:sldLayoutId id="2147483722" r:id="rId20"/>
    <p:sldLayoutId id="2147483723" r:id="rId21"/>
    <p:sldLayoutId id="2147483724" r:id="rId22"/>
    <p:sldLayoutId id="2147483725" r:id="rId23"/>
    <p:sldLayoutId id="2147483726" r:id="rId24"/>
    <p:sldLayoutId id="2147483727" r:id="rId25"/>
    <p:sldLayoutId id="2147483728" r:id="rId26"/>
    <p:sldLayoutId id="2147483729" r:id="rId27"/>
    <p:sldLayoutId id="2147483730" r:id="rId28"/>
    <p:sldLayoutId id="2147483731" r:id="rId29"/>
    <p:sldLayoutId id="2147483732" r:id="rId30"/>
    <p:sldLayoutId id="2147483733" r:id="rId31"/>
    <p:sldLayoutId id="2147483734" r:id="rId3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9.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2.xml"/><Relationship Id="rId2" Type="http://schemas.openxmlformats.org/officeDocument/2006/relationships/notesSlide" Target="../notesSlides/notesSlide13.xml"/><Relationship Id="rId3" Type="http://schemas.openxmlformats.org/officeDocument/2006/relationships/hyperlink" Target="https://www.youtube.com/watch?v=5QWWhV03IQQ"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1.xml"/><Relationship Id="rId2" Type="http://schemas.openxmlformats.org/officeDocument/2006/relationships/notesSlide" Target="../notesSlides/notesSlide14.xml"/><Relationship Id="rId3" Type="http://schemas.openxmlformats.org/officeDocument/2006/relationships/image" Target="../media/image1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9.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9.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5.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0.xml"/><Relationship Id="rId2" Type="http://schemas.openxmlformats.org/officeDocument/2006/relationships/notesSlide" Target="../notesSlides/notesSlide3.xml"/><Relationship Id="rId3" Type="http://schemas.openxmlformats.org/officeDocument/2006/relationships/image" Target="../media/image9.png"/><Relationship Id="rId4" Type="http://schemas.openxmlformats.org/officeDocument/2006/relationships/image" Target="../media/image7.png"/><Relationship Id="rId5" Type="http://schemas.openxmlformats.org/officeDocument/2006/relationships/image" Target="../media/image1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7.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9.xml"/><Relationship Id="rId2" Type="http://schemas.openxmlformats.org/officeDocument/2006/relationships/notesSlide" Target="../notesSlides/notesSlide7.xml"/><Relationship Id="rId3" Type="http://schemas.openxmlformats.org/officeDocument/2006/relationships/image" Target="../media/image11.png"/><Relationship Id="rId4" Type="http://schemas.openxmlformats.org/officeDocument/2006/relationships/image" Target="../media/image8.png"/><Relationship Id="rId5" Type="http://schemas.openxmlformats.org/officeDocument/2006/relationships/image" Target="../media/image13.png"/><Relationship Id="rId6"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9.xml"/><Relationship Id="rId2" Type="http://schemas.openxmlformats.org/officeDocument/2006/relationships/notesSlide" Target="../notesSlides/notesSlide8.xml"/><Relationship Id="rId3" Type="http://schemas.openxmlformats.org/officeDocument/2006/relationships/image" Target="../media/image10.png"/><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5" name="Shape 1635"/>
        <p:cNvGrpSpPr/>
        <p:nvPr/>
      </p:nvGrpSpPr>
      <p:grpSpPr>
        <a:xfrm>
          <a:off x="0" y="0"/>
          <a:ext cx="0" cy="0"/>
          <a:chOff x="0" y="0"/>
          <a:chExt cx="0" cy="0"/>
        </a:xfrm>
      </p:grpSpPr>
      <p:sp>
        <p:nvSpPr>
          <p:cNvPr id="1636" name="Google Shape;1636;p91"/>
          <p:cNvSpPr txBox="1"/>
          <p:nvPr>
            <p:ph type="ctrTitle"/>
          </p:nvPr>
        </p:nvSpPr>
        <p:spPr>
          <a:xfrm>
            <a:off x="713226" y="756100"/>
            <a:ext cx="4777500" cy="269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VR for Social Simulations</a:t>
            </a:r>
            <a:r>
              <a:rPr lang="en"/>
              <a:t> </a:t>
            </a:r>
            <a:endParaRPr/>
          </a:p>
        </p:txBody>
      </p:sp>
      <p:sp>
        <p:nvSpPr>
          <p:cNvPr id="1637" name="Google Shape;1637;p91"/>
          <p:cNvSpPr txBox="1"/>
          <p:nvPr>
            <p:ph idx="1" type="subTitle"/>
          </p:nvPr>
        </p:nvSpPr>
        <p:spPr>
          <a:xfrm>
            <a:off x="713225" y="3847725"/>
            <a:ext cx="7455000" cy="59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Andrew Tucker, Esther Ng, Ethan Wagner, Hunter Williams, Minh Nguyen</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p:txBody>
      </p:sp>
      <p:grpSp>
        <p:nvGrpSpPr>
          <p:cNvPr id="1638" name="Google Shape;1638;p91"/>
          <p:cNvGrpSpPr/>
          <p:nvPr/>
        </p:nvGrpSpPr>
        <p:grpSpPr>
          <a:xfrm>
            <a:off x="880228" y="837477"/>
            <a:ext cx="887795" cy="175887"/>
            <a:chOff x="2284850" y="131975"/>
            <a:chExt cx="1720200" cy="340800"/>
          </a:xfrm>
        </p:grpSpPr>
        <p:sp>
          <p:nvSpPr>
            <p:cNvPr id="1639" name="Google Shape;1639;p91"/>
            <p:cNvSpPr/>
            <p:nvPr/>
          </p:nvSpPr>
          <p:spPr>
            <a:xfrm rot="5400000">
              <a:off x="22619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91"/>
            <p:cNvSpPr/>
            <p:nvPr/>
          </p:nvSpPr>
          <p:spPr>
            <a:xfrm rot="5400000">
              <a:off x="27370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91"/>
            <p:cNvSpPr/>
            <p:nvPr/>
          </p:nvSpPr>
          <p:spPr>
            <a:xfrm rot="5400000">
              <a:off x="32121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91"/>
            <p:cNvSpPr/>
            <p:nvPr/>
          </p:nvSpPr>
          <p:spPr>
            <a:xfrm rot="5400000">
              <a:off x="36872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643" name="Google Shape;1643;p91"/>
          <p:cNvCxnSpPr/>
          <p:nvPr/>
        </p:nvCxnSpPr>
        <p:spPr>
          <a:xfrm flipH="1" rot="10800000">
            <a:off x="-19200" y="3646672"/>
            <a:ext cx="7148400" cy="93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7" name="Shape 1727"/>
        <p:cNvGrpSpPr/>
        <p:nvPr/>
      </p:nvGrpSpPr>
      <p:grpSpPr>
        <a:xfrm>
          <a:off x="0" y="0"/>
          <a:ext cx="0" cy="0"/>
          <a:chOff x="0" y="0"/>
          <a:chExt cx="0" cy="0"/>
        </a:xfrm>
      </p:grpSpPr>
      <p:sp>
        <p:nvSpPr>
          <p:cNvPr id="1728" name="Google Shape;1728;p100"/>
          <p:cNvSpPr txBox="1"/>
          <p:nvPr>
            <p:ph type="title"/>
          </p:nvPr>
        </p:nvSpPr>
        <p:spPr>
          <a:xfrm>
            <a:off x="1415775" y="445025"/>
            <a:ext cx="7008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Unmet Backlog Items</a:t>
            </a:r>
            <a:endParaRPr/>
          </a:p>
        </p:txBody>
      </p:sp>
      <p:sp>
        <p:nvSpPr>
          <p:cNvPr id="1729" name="Google Shape;1729;p100"/>
          <p:cNvSpPr txBox="1"/>
          <p:nvPr/>
        </p:nvSpPr>
        <p:spPr>
          <a:xfrm flipH="1">
            <a:off x="1415700" y="1187900"/>
            <a:ext cx="7008300" cy="2872800"/>
          </a:xfrm>
          <a:prstGeom prst="rect">
            <a:avLst/>
          </a:prstGeom>
          <a:noFill/>
          <a:ln>
            <a:noFill/>
          </a:ln>
        </p:spPr>
        <p:txBody>
          <a:bodyPr anchorCtr="0" anchor="t" bIns="91425" lIns="91425" spcFirstLastPara="1" rIns="91425" wrap="square" tIns="91425">
            <a:noAutofit/>
          </a:bodyPr>
          <a:lstStyle/>
          <a:p>
            <a:pPr indent="-349250" lvl="0" marL="457200" rtl="0" algn="l">
              <a:lnSpc>
                <a:spcPct val="150000"/>
              </a:lnSpc>
              <a:spcBef>
                <a:spcPts val="0"/>
              </a:spcBef>
              <a:spcAft>
                <a:spcPts val="0"/>
              </a:spcAft>
              <a:buClr>
                <a:schemeClr val="dk1"/>
              </a:buClr>
              <a:buSzPts val="1900"/>
              <a:buFont typeface="Raleway"/>
              <a:buChar char="●"/>
            </a:pPr>
            <a:r>
              <a:rPr lang="en" sz="1900">
                <a:solidFill>
                  <a:schemeClr val="dk1"/>
                </a:solidFill>
                <a:latin typeface="Raleway"/>
                <a:ea typeface="Raleway"/>
                <a:cs typeface="Raleway"/>
                <a:sym typeface="Raleway"/>
              </a:rPr>
              <a:t>Replacing videos with ones filmed in the HUB</a:t>
            </a:r>
            <a:endParaRPr sz="1900">
              <a:solidFill>
                <a:schemeClr val="dk1"/>
              </a:solidFill>
              <a:latin typeface="Raleway"/>
              <a:ea typeface="Raleway"/>
              <a:cs typeface="Raleway"/>
              <a:sym typeface="Raleway"/>
            </a:endParaRPr>
          </a:p>
          <a:p>
            <a:pPr indent="-349250" lvl="0" marL="457200" rtl="0" algn="l">
              <a:lnSpc>
                <a:spcPct val="150000"/>
              </a:lnSpc>
              <a:spcBef>
                <a:spcPts val="0"/>
              </a:spcBef>
              <a:spcAft>
                <a:spcPts val="0"/>
              </a:spcAft>
              <a:buClr>
                <a:schemeClr val="dk1"/>
              </a:buClr>
              <a:buSzPts val="1900"/>
              <a:buFont typeface="Raleway"/>
              <a:buChar char="●"/>
            </a:pPr>
            <a:r>
              <a:rPr lang="en" sz="1900">
                <a:solidFill>
                  <a:schemeClr val="dk1"/>
                </a:solidFill>
                <a:latin typeface="Raleway"/>
                <a:ea typeface="Raleway"/>
                <a:cs typeface="Raleway"/>
                <a:sym typeface="Raleway"/>
              </a:rPr>
              <a:t>Dynamic data output</a:t>
            </a:r>
            <a:endParaRPr sz="1900">
              <a:solidFill>
                <a:schemeClr val="dk1"/>
              </a:solidFill>
              <a:latin typeface="Raleway"/>
              <a:ea typeface="Raleway"/>
              <a:cs typeface="Raleway"/>
              <a:sym typeface="Raleway"/>
            </a:endParaRPr>
          </a:p>
          <a:p>
            <a:pPr indent="-349250" lvl="0" marL="457200" rtl="0" algn="l">
              <a:lnSpc>
                <a:spcPct val="150000"/>
              </a:lnSpc>
              <a:spcBef>
                <a:spcPts val="0"/>
              </a:spcBef>
              <a:spcAft>
                <a:spcPts val="0"/>
              </a:spcAft>
              <a:buClr>
                <a:schemeClr val="dk1"/>
              </a:buClr>
              <a:buSzPts val="1900"/>
              <a:buFont typeface="Raleway"/>
              <a:buChar char="●"/>
            </a:pPr>
            <a:r>
              <a:rPr lang="en" sz="1900">
                <a:solidFill>
                  <a:schemeClr val="dk1"/>
                </a:solidFill>
                <a:latin typeface="Raleway"/>
                <a:ea typeface="Raleway"/>
                <a:cs typeface="Raleway"/>
                <a:sym typeface="Raleway"/>
              </a:rPr>
              <a:t>Face, hand, body motion tracking</a:t>
            </a:r>
            <a:endParaRPr sz="1900">
              <a:solidFill>
                <a:schemeClr val="dk1"/>
              </a:solidFill>
              <a:latin typeface="Raleway"/>
              <a:ea typeface="Raleway"/>
              <a:cs typeface="Raleway"/>
              <a:sym typeface="Raleway"/>
            </a:endParaRPr>
          </a:p>
          <a:p>
            <a:pPr indent="-349250" lvl="0" marL="457200" rtl="0" algn="l">
              <a:lnSpc>
                <a:spcPct val="150000"/>
              </a:lnSpc>
              <a:spcBef>
                <a:spcPts val="0"/>
              </a:spcBef>
              <a:spcAft>
                <a:spcPts val="0"/>
              </a:spcAft>
              <a:buClr>
                <a:schemeClr val="dk1"/>
              </a:buClr>
              <a:buSzPts val="1900"/>
              <a:buFont typeface="Raleway"/>
              <a:buChar char="●"/>
            </a:pPr>
            <a:r>
              <a:rPr lang="en" sz="1900">
                <a:solidFill>
                  <a:schemeClr val="dk1"/>
                </a:solidFill>
                <a:latin typeface="Raleway"/>
                <a:ea typeface="Raleway"/>
                <a:cs typeface="Raleway"/>
                <a:sym typeface="Raleway"/>
              </a:rPr>
              <a:t>Eye or motion selection for options</a:t>
            </a:r>
            <a:endParaRPr sz="1900">
              <a:solidFill>
                <a:schemeClr val="dk1"/>
              </a:solidFill>
              <a:latin typeface="Raleway"/>
              <a:ea typeface="Raleway"/>
              <a:cs typeface="Raleway"/>
              <a:sym typeface="Raleway"/>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3" name="Shape 1733"/>
        <p:cNvGrpSpPr/>
        <p:nvPr/>
      </p:nvGrpSpPr>
      <p:grpSpPr>
        <a:xfrm>
          <a:off x="0" y="0"/>
          <a:ext cx="0" cy="0"/>
          <a:chOff x="0" y="0"/>
          <a:chExt cx="0" cy="0"/>
        </a:xfrm>
      </p:grpSpPr>
      <p:sp>
        <p:nvSpPr>
          <p:cNvPr id="1734" name="Google Shape;1734;p101"/>
          <p:cNvSpPr txBox="1"/>
          <p:nvPr>
            <p:ph type="title"/>
          </p:nvPr>
        </p:nvSpPr>
        <p:spPr>
          <a:xfrm>
            <a:off x="764175" y="1962000"/>
            <a:ext cx="4900800" cy="915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200"/>
              <a:t>Demo Walkthrough</a:t>
            </a:r>
            <a:endParaRPr sz="3200"/>
          </a:p>
        </p:txBody>
      </p:sp>
      <p:sp>
        <p:nvSpPr>
          <p:cNvPr id="1735" name="Google Shape;1735;p101"/>
          <p:cNvSpPr txBox="1"/>
          <p:nvPr>
            <p:ph idx="2" type="title"/>
          </p:nvPr>
        </p:nvSpPr>
        <p:spPr>
          <a:xfrm>
            <a:off x="857150" y="977850"/>
            <a:ext cx="1463100" cy="88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cxnSp>
        <p:nvCxnSpPr>
          <p:cNvPr id="1736" name="Google Shape;1736;p101"/>
          <p:cNvCxnSpPr/>
          <p:nvPr/>
        </p:nvCxnSpPr>
        <p:spPr>
          <a:xfrm>
            <a:off x="-95092" y="2982353"/>
            <a:ext cx="5393400" cy="0"/>
          </a:xfrm>
          <a:prstGeom prst="straightConnector1">
            <a:avLst/>
          </a:prstGeom>
          <a:noFill/>
          <a:ln cap="flat" cmpd="sng" w="9525">
            <a:solidFill>
              <a:schemeClr val="dk1"/>
            </a:solidFill>
            <a:prstDash val="solid"/>
            <a:round/>
            <a:headEnd len="med" w="med" type="none"/>
            <a:tailEnd len="med" w="med" type="none"/>
          </a:ln>
        </p:spPr>
      </p:cxnSp>
      <p:grpSp>
        <p:nvGrpSpPr>
          <p:cNvPr id="1737" name="Google Shape;1737;p101"/>
          <p:cNvGrpSpPr/>
          <p:nvPr/>
        </p:nvGrpSpPr>
        <p:grpSpPr>
          <a:xfrm>
            <a:off x="857153" y="3925652"/>
            <a:ext cx="887795" cy="175887"/>
            <a:chOff x="2284850" y="131975"/>
            <a:chExt cx="1720200" cy="340800"/>
          </a:xfrm>
        </p:grpSpPr>
        <p:sp>
          <p:nvSpPr>
            <p:cNvPr id="1738" name="Google Shape;1738;p101"/>
            <p:cNvSpPr/>
            <p:nvPr/>
          </p:nvSpPr>
          <p:spPr>
            <a:xfrm rot="5400000">
              <a:off x="22619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101"/>
            <p:cNvSpPr/>
            <p:nvPr/>
          </p:nvSpPr>
          <p:spPr>
            <a:xfrm rot="5400000">
              <a:off x="27370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101"/>
            <p:cNvSpPr/>
            <p:nvPr/>
          </p:nvSpPr>
          <p:spPr>
            <a:xfrm rot="5400000">
              <a:off x="32121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101"/>
            <p:cNvSpPr/>
            <p:nvPr/>
          </p:nvSpPr>
          <p:spPr>
            <a:xfrm rot="5400000">
              <a:off x="36872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5" name="Shape 1745"/>
        <p:cNvGrpSpPr/>
        <p:nvPr/>
      </p:nvGrpSpPr>
      <p:grpSpPr>
        <a:xfrm>
          <a:off x="0" y="0"/>
          <a:ext cx="0" cy="0"/>
          <a:chOff x="0" y="0"/>
          <a:chExt cx="0" cy="0"/>
        </a:xfrm>
      </p:grpSpPr>
      <p:sp>
        <p:nvSpPr>
          <p:cNvPr id="1746" name="Google Shape;1746;p102"/>
          <p:cNvSpPr txBox="1"/>
          <p:nvPr>
            <p:ph type="title"/>
          </p:nvPr>
        </p:nvSpPr>
        <p:spPr>
          <a:xfrm>
            <a:off x="720000" y="445025"/>
            <a:ext cx="641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Simulation Structure</a:t>
            </a:r>
            <a:endParaRPr/>
          </a:p>
        </p:txBody>
      </p:sp>
      <p:sp>
        <p:nvSpPr>
          <p:cNvPr id="1747" name="Google Shape;1747;p102"/>
          <p:cNvSpPr txBox="1"/>
          <p:nvPr/>
        </p:nvSpPr>
        <p:spPr>
          <a:xfrm>
            <a:off x="5389150" y="1279863"/>
            <a:ext cx="1473600" cy="430200"/>
          </a:xfrm>
          <a:prstGeom prst="rect">
            <a:avLst/>
          </a:prstGeom>
          <a:solidFill>
            <a:schemeClr val="lt2"/>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Raleway"/>
                <a:ea typeface="Raleway"/>
                <a:cs typeface="Raleway"/>
                <a:sym typeface="Raleway"/>
              </a:rPr>
              <a:t>Room Idle</a:t>
            </a:r>
            <a:endParaRPr>
              <a:solidFill>
                <a:schemeClr val="dk1"/>
              </a:solidFill>
              <a:latin typeface="Raleway"/>
              <a:ea typeface="Raleway"/>
              <a:cs typeface="Raleway"/>
              <a:sym typeface="Raleway"/>
            </a:endParaRPr>
          </a:p>
        </p:txBody>
      </p:sp>
      <p:sp>
        <p:nvSpPr>
          <p:cNvPr id="1748" name="Google Shape;1748;p102"/>
          <p:cNvSpPr txBox="1"/>
          <p:nvPr/>
        </p:nvSpPr>
        <p:spPr>
          <a:xfrm>
            <a:off x="3097950" y="1279875"/>
            <a:ext cx="1473600" cy="430200"/>
          </a:xfrm>
          <a:prstGeom prst="rect">
            <a:avLst/>
          </a:prstGeom>
          <a:solidFill>
            <a:schemeClr val="lt2"/>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Raleway"/>
                <a:ea typeface="Raleway"/>
                <a:cs typeface="Raleway"/>
                <a:sym typeface="Raleway"/>
              </a:rPr>
              <a:t>Hall Outside of the Room</a:t>
            </a:r>
            <a:endParaRPr sz="1100">
              <a:solidFill>
                <a:schemeClr val="dk1"/>
              </a:solidFill>
              <a:latin typeface="Raleway"/>
              <a:ea typeface="Raleway"/>
              <a:cs typeface="Raleway"/>
              <a:sym typeface="Raleway"/>
            </a:endParaRPr>
          </a:p>
        </p:txBody>
      </p:sp>
      <p:sp>
        <p:nvSpPr>
          <p:cNvPr id="1749" name="Google Shape;1749;p102"/>
          <p:cNvSpPr txBox="1"/>
          <p:nvPr/>
        </p:nvSpPr>
        <p:spPr>
          <a:xfrm>
            <a:off x="5389150" y="2356638"/>
            <a:ext cx="1473600" cy="430200"/>
          </a:xfrm>
          <a:prstGeom prst="rect">
            <a:avLst/>
          </a:prstGeom>
          <a:solidFill>
            <a:schemeClr val="lt2"/>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Raleway"/>
                <a:ea typeface="Raleway"/>
                <a:cs typeface="Raleway"/>
                <a:sym typeface="Raleway"/>
              </a:rPr>
              <a:t>Start Conversation</a:t>
            </a:r>
            <a:endParaRPr sz="1100">
              <a:solidFill>
                <a:schemeClr val="dk1"/>
              </a:solidFill>
              <a:latin typeface="Raleway"/>
              <a:ea typeface="Raleway"/>
              <a:cs typeface="Raleway"/>
              <a:sym typeface="Raleway"/>
            </a:endParaRPr>
          </a:p>
        </p:txBody>
      </p:sp>
      <p:sp>
        <p:nvSpPr>
          <p:cNvPr id="1750" name="Google Shape;1750;p102"/>
          <p:cNvSpPr txBox="1"/>
          <p:nvPr/>
        </p:nvSpPr>
        <p:spPr>
          <a:xfrm>
            <a:off x="4571550" y="3433413"/>
            <a:ext cx="1473600" cy="430200"/>
          </a:xfrm>
          <a:prstGeom prst="rect">
            <a:avLst/>
          </a:prstGeom>
          <a:solidFill>
            <a:schemeClr val="lt2"/>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Raleway"/>
                <a:ea typeface="Raleway"/>
                <a:cs typeface="Raleway"/>
                <a:sym typeface="Raleway"/>
              </a:rPr>
              <a:t>Response 1</a:t>
            </a:r>
            <a:endParaRPr>
              <a:solidFill>
                <a:schemeClr val="dk1"/>
              </a:solidFill>
              <a:latin typeface="Raleway"/>
              <a:ea typeface="Raleway"/>
              <a:cs typeface="Raleway"/>
              <a:sym typeface="Raleway"/>
            </a:endParaRPr>
          </a:p>
        </p:txBody>
      </p:sp>
      <p:sp>
        <p:nvSpPr>
          <p:cNvPr id="1751" name="Google Shape;1751;p102"/>
          <p:cNvSpPr txBox="1"/>
          <p:nvPr/>
        </p:nvSpPr>
        <p:spPr>
          <a:xfrm>
            <a:off x="6163825" y="3433413"/>
            <a:ext cx="1473600" cy="430200"/>
          </a:xfrm>
          <a:prstGeom prst="rect">
            <a:avLst/>
          </a:prstGeom>
          <a:solidFill>
            <a:schemeClr val="lt2"/>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Raleway"/>
                <a:ea typeface="Raleway"/>
                <a:cs typeface="Raleway"/>
                <a:sym typeface="Raleway"/>
              </a:rPr>
              <a:t>Response 2</a:t>
            </a:r>
            <a:endParaRPr>
              <a:solidFill>
                <a:schemeClr val="dk1"/>
              </a:solidFill>
              <a:latin typeface="Raleway"/>
              <a:ea typeface="Raleway"/>
              <a:cs typeface="Raleway"/>
              <a:sym typeface="Raleway"/>
            </a:endParaRPr>
          </a:p>
        </p:txBody>
      </p:sp>
      <p:sp>
        <p:nvSpPr>
          <p:cNvPr id="1752" name="Google Shape;1752;p102"/>
          <p:cNvSpPr txBox="1"/>
          <p:nvPr/>
        </p:nvSpPr>
        <p:spPr>
          <a:xfrm>
            <a:off x="806750" y="1279875"/>
            <a:ext cx="1473600" cy="430200"/>
          </a:xfrm>
          <a:prstGeom prst="rect">
            <a:avLst/>
          </a:prstGeom>
          <a:solidFill>
            <a:schemeClr val="lt2"/>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100">
                <a:solidFill>
                  <a:schemeClr val="dk1"/>
                </a:solidFill>
                <a:latin typeface="Raleway"/>
                <a:ea typeface="Raleway"/>
                <a:cs typeface="Raleway"/>
                <a:sym typeface="Raleway"/>
              </a:rPr>
              <a:t>Start of Sim</a:t>
            </a:r>
            <a:endParaRPr b="1" sz="1100">
              <a:solidFill>
                <a:schemeClr val="dk1"/>
              </a:solidFill>
              <a:latin typeface="Raleway"/>
              <a:ea typeface="Raleway"/>
              <a:cs typeface="Raleway"/>
              <a:sym typeface="Raleway"/>
            </a:endParaRPr>
          </a:p>
          <a:p>
            <a:pPr indent="0" lvl="0" marL="0" rtl="0" algn="ctr">
              <a:spcBef>
                <a:spcPts val="0"/>
              </a:spcBef>
              <a:spcAft>
                <a:spcPts val="0"/>
              </a:spcAft>
              <a:buNone/>
            </a:pPr>
            <a:r>
              <a:rPr b="1" lang="en" sz="1100">
                <a:solidFill>
                  <a:schemeClr val="dk1"/>
                </a:solidFill>
                <a:latin typeface="Raleway"/>
                <a:ea typeface="Raleway"/>
                <a:cs typeface="Raleway"/>
                <a:sym typeface="Raleway"/>
              </a:rPr>
              <a:t>In the Hall</a:t>
            </a:r>
            <a:endParaRPr b="1" sz="1100">
              <a:solidFill>
                <a:schemeClr val="dk1"/>
              </a:solidFill>
              <a:latin typeface="Raleway"/>
              <a:ea typeface="Raleway"/>
              <a:cs typeface="Raleway"/>
              <a:sym typeface="Raleway"/>
            </a:endParaRPr>
          </a:p>
        </p:txBody>
      </p:sp>
      <p:sp>
        <p:nvSpPr>
          <p:cNvPr id="1753" name="Google Shape;1753;p102"/>
          <p:cNvSpPr txBox="1"/>
          <p:nvPr/>
        </p:nvSpPr>
        <p:spPr>
          <a:xfrm>
            <a:off x="806750" y="2356650"/>
            <a:ext cx="1473600" cy="430200"/>
          </a:xfrm>
          <a:prstGeom prst="rect">
            <a:avLst/>
          </a:prstGeom>
          <a:solidFill>
            <a:schemeClr val="lt2"/>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Raleway"/>
                <a:ea typeface="Raleway"/>
                <a:cs typeface="Raleway"/>
                <a:sym typeface="Raleway"/>
              </a:rPr>
              <a:t>End of Hall</a:t>
            </a:r>
            <a:endParaRPr sz="1100">
              <a:solidFill>
                <a:schemeClr val="dk1"/>
              </a:solidFill>
              <a:latin typeface="Raleway"/>
              <a:ea typeface="Raleway"/>
              <a:cs typeface="Raleway"/>
              <a:sym typeface="Raleway"/>
            </a:endParaRPr>
          </a:p>
        </p:txBody>
      </p:sp>
      <p:cxnSp>
        <p:nvCxnSpPr>
          <p:cNvPr id="1754" name="Google Shape;1754;p102"/>
          <p:cNvCxnSpPr>
            <a:stCxn id="1749" idx="0"/>
            <a:endCxn id="1749" idx="0"/>
          </p:cNvCxnSpPr>
          <p:nvPr/>
        </p:nvCxnSpPr>
        <p:spPr>
          <a:xfrm>
            <a:off x="6125950" y="2356638"/>
            <a:ext cx="0" cy="0"/>
          </a:xfrm>
          <a:prstGeom prst="straightConnector1">
            <a:avLst/>
          </a:prstGeom>
          <a:noFill/>
          <a:ln cap="flat" cmpd="sng" w="9525">
            <a:solidFill>
              <a:schemeClr val="dk2"/>
            </a:solidFill>
            <a:prstDash val="solid"/>
            <a:round/>
            <a:headEnd len="med" w="med" type="none"/>
            <a:tailEnd len="med" w="med" type="none"/>
          </a:ln>
        </p:spPr>
      </p:cxnSp>
      <p:cxnSp>
        <p:nvCxnSpPr>
          <p:cNvPr id="1755" name="Google Shape;1755;p102"/>
          <p:cNvCxnSpPr>
            <a:stCxn id="1747" idx="2"/>
            <a:endCxn id="1749" idx="0"/>
          </p:cNvCxnSpPr>
          <p:nvPr/>
        </p:nvCxnSpPr>
        <p:spPr>
          <a:xfrm>
            <a:off x="6125950" y="1710063"/>
            <a:ext cx="0" cy="646500"/>
          </a:xfrm>
          <a:prstGeom prst="straightConnector1">
            <a:avLst/>
          </a:prstGeom>
          <a:noFill/>
          <a:ln cap="flat" cmpd="sng" w="38100">
            <a:solidFill>
              <a:schemeClr val="dk2"/>
            </a:solidFill>
            <a:prstDash val="solid"/>
            <a:round/>
            <a:headEnd len="med" w="med" type="none"/>
            <a:tailEnd len="med" w="med" type="none"/>
          </a:ln>
        </p:spPr>
      </p:cxnSp>
      <p:cxnSp>
        <p:nvCxnSpPr>
          <p:cNvPr id="1756" name="Google Shape;1756;p102"/>
          <p:cNvCxnSpPr/>
          <p:nvPr/>
        </p:nvCxnSpPr>
        <p:spPr>
          <a:xfrm>
            <a:off x="6025738" y="2252925"/>
            <a:ext cx="108300" cy="120900"/>
          </a:xfrm>
          <a:prstGeom prst="straightConnector1">
            <a:avLst/>
          </a:prstGeom>
          <a:noFill/>
          <a:ln cap="flat" cmpd="sng" w="38100">
            <a:solidFill>
              <a:schemeClr val="dk2"/>
            </a:solidFill>
            <a:prstDash val="solid"/>
            <a:round/>
            <a:headEnd len="med" w="med" type="none"/>
            <a:tailEnd len="med" w="med" type="none"/>
          </a:ln>
        </p:spPr>
      </p:cxnSp>
      <p:cxnSp>
        <p:nvCxnSpPr>
          <p:cNvPr id="1757" name="Google Shape;1757;p102"/>
          <p:cNvCxnSpPr/>
          <p:nvPr/>
        </p:nvCxnSpPr>
        <p:spPr>
          <a:xfrm flipH="1">
            <a:off x="6134038" y="2252475"/>
            <a:ext cx="92100" cy="121800"/>
          </a:xfrm>
          <a:prstGeom prst="straightConnector1">
            <a:avLst/>
          </a:prstGeom>
          <a:noFill/>
          <a:ln cap="flat" cmpd="sng" w="38100">
            <a:solidFill>
              <a:schemeClr val="dk2"/>
            </a:solidFill>
            <a:prstDash val="solid"/>
            <a:round/>
            <a:headEnd len="med" w="med" type="none"/>
            <a:tailEnd len="med" w="med" type="none"/>
          </a:ln>
        </p:spPr>
      </p:cxnSp>
      <p:cxnSp>
        <p:nvCxnSpPr>
          <p:cNvPr id="1758" name="Google Shape;1758;p102"/>
          <p:cNvCxnSpPr/>
          <p:nvPr/>
        </p:nvCxnSpPr>
        <p:spPr>
          <a:xfrm rot="10800000">
            <a:off x="1647575" y="1710063"/>
            <a:ext cx="0" cy="646500"/>
          </a:xfrm>
          <a:prstGeom prst="straightConnector1">
            <a:avLst/>
          </a:prstGeom>
          <a:noFill/>
          <a:ln cap="flat" cmpd="sng" w="38100">
            <a:solidFill>
              <a:schemeClr val="dk2"/>
            </a:solidFill>
            <a:prstDash val="solid"/>
            <a:round/>
            <a:headEnd len="med" w="med" type="none"/>
            <a:tailEnd len="med" w="med" type="none"/>
          </a:ln>
        </p:spPr>
      </p:cxnSp>
      <p:cxnSp>
        <p:nvCxnSpPr>
          <p:cNvPr id="1759" name="Google Shape;1759;p102"/>
          <p:cNvCxnSpPr/>
          <p:nvPr/>
        </p:nvCxnSpPr>
        <p:spPr>
          <a:xfrm rot="10800000">
            <a:off x="1647200" y="1710775"/>
            <a:ext cx="108300" cy="120900"/>
          </a:xfrm>
          <a:prstGeom prst="straightConnector1">
            <a:avLst/>
          </a:prstGeom>
          <a:noFill/>
          <a:ln cap="flat" cmpd="sng" w="38100">
            <a:solidFill>
              <a:schemeClr val="dk2"/>
            </a:solidFill>
            <a:prstDash val="solid"/>
            <a:round/>
            <a:headEnd len="med" w="med" type="none"/>
            <a:tailEnd len="med" w="med" type="none"/>
          </a:ln>
        </p:spPr>
      </p:cxnSp>
      <p:cxnSp>
        <p:nvCxnSpPr>
          <p:cNvPr id="1760" name="Google Shape;1760;p102"/>
          <p:cNvCxnSpPr/>
          <p:nvPr/>
        </p:nvCxnSpPr>
        <p:spPr>
          <a:xfrm flipH="1" rot="10800000">
            <a:off x="1555100" y="1710325"/>
            <a:ext cx="92100" cy="121800"/>
          </a:xfrm>
          <a:prstGeom prst="straightConnector1">
            <a:avLst/>
          </a:prstGeom>
          <a:noFill/>
          <a:ln cap="flat" cmpd="sng" w="38100">
            <a:solidFill>
              <a:schemeClr val="dk2"/>
            </a:solidFill>
            <a:prstDash val="solid"/>
            <a:round/>
            <a:headEnd len="med" w="med" type="none"/>
            <a:tailEnd len="med" w="med" type="none"/>
          </a:ln>
        </p:spPr>
      </p:cxnSp>
      <p:cxnSp>
        <p:nvCxnSpPr>
          <p:cNvPr id="1761" name="Google Shape;1761;p102"/>
          <p:cNvCxnSpPr/>
          <p:nvPr/>
        </p:nvCxnSpPr>
        <p:spPr>
          <a:xfrm>
            <a:off x="1439513" y="1710063"/>
            <a:ext cx="0" cy="646500"/>
          </a:xfrm>
          <a:prstGeom prst="straightConnector1">
            <a:avLst/>
          </a:prstGeom>
          <a:noFill/>
          <a:ln cap="flat" cmpd="sng" w="38100">
            <a:solidFill>
              <a:schemeClr val="dk2"/>
            </a:solidFill>
            <a:prstDash val="solid"/>
            <a:round/>
            <a:headEnd len="med" w="med" type="none"/>
            <a:tailEnd len="med" w="med" type="none"/>
          </a:ln>
        </p:spPr>
      </p:cxnSp>
      <p:cxnSp>
        <p:nvCxnSpPr>
          <p:cNvPr id="1762" name="Google Shape;1762;p102"/>
          <p:cNvCxnSpPr/>
          <p:nvPr/>
        </p:nvCxnSpPr>
        <p:spPr>
          <a:xfrm>
            <a:off x="1331588" y="2234950"/>
            <a:ext cx="108300" cy="120900"/>
          </a:xfrm>
          <a:prstGeom prst="straightConnector1">
            <a:avLst/>
          </a:prstGeom>
          <a:noFill/>
          <a:ln cap="flat" cmpd="sng" w="38100">
            <a:solidFill>
              <a:schemeClr val="dk2"/>
            </a:solidFill>
            <a:prstDash val="solid"/>
            <a:round/>
            <a:headEnd len="med" w="med" type="none"/>
            <a:tailEnd len="med" w="med" type="none"/>
          </a:ln>
        </p:spPr>
      </p:cxnSp>
      <p:cxnSp>
        <p:nvCxnSpPr>
          <p:cNvPr id="1763" name="Google Shape;1763;p102"/>
          <p:cNvCxnSpPr/>
          <p:nvPr/>
        </p:nvCxnSpPr>
        <p:spPr>
          <a:xfrm flipH="1">
            <a:off x="1439888" y="2234500"/>
            <a:ext cx="92100" cy="121800"/>
          </a:xfrm>
          <a:prstGeom prst="straightConnector1">
            <a:avLst/>
          </a:prstGeom>
          <a:noFill/>
          <a:ln cap="flat" cmpd="sng" w="38100">
            <a:solidFill>
              <a:schemeClr val="dk2"/>
            </a:solidFill>
            <a:prstDash val="solid"/>
            <a:round/>
            <a:headEnd len="med" w="med" type="none"/>
            <a:tailEnd len="med" w="med" type="none"/>
          </a:ln>
        </p:spPr>
      </p:cxnSp>
      <p:cxnSp>
        <p:nvCxnSpPr>
          <p:cNvPr id="1764" name="Google Shape;1764;p102"/>
          <p:cNvCxnSpPr/>
          <p:nvPr/>
        </p:nvCxnSpPr>
        <p:spPr>
          <a:xfrm rot="10800000">
            <a:off x="4980302" y="1190253"/>
            <a:ext cx="0" cy="817500"/>
          </a:xfrm>
          <a:prstGeom prst="straightConnector1">
            <a:avLst/>
          </a:prstGeom>
          <a:noFill/>
          <a:ln cap="flat" cmpd="sng" w="38100">
            <a:solidFill>
              <a:schemeClr val="dk2"/>
            </a:solidFill>
            <a:prstDash val="solid"/>
            <a:round/>
            <a:headEnd len="med" w="med" type="none"/>
            <a:tailEnd len="med" w="med" type="none"/>
          </a:ln>
        </p:spPr>
      </p:cxnSp>
      <p:cxnSp>
        <p:nvCxnSpPr>
          <p:cNvPr id="1765" name="Google Shape;1765;p102"/>
          <p:cNvCxnSpPr/>
          <p:nvPr/>
        </p:nvCxnSpPr>
        <p:spPr>
          <a:xfrm rot="-5400000">
            <a:off x="5257704" y="1576275"/>
            <a:ext cx="108300" cy="153000"/>
          </a:xfrm>
          <a:prstGeom prst="straightConnector1">
            <a:avLst/>
          </a:prstGeom>
          <a:noFill/>
          <a:ln cap="flat" cmpd="sng" w="38100">
            <a:solidFill>
              <a:schemeClr val="dk2"/>
            </a:solidFill>
            <a:prstDash val="solid"/>
            <a:round/>
            <a:headEnd len="med" w="med" type="none"/>
            <a:tailEnd len="med" w="med" type="none"/>
          </a:ln>
        </p:spPr>
      </p:cxnSp>
      <p:cxnSp>
        <p:nvCxnSpPr>
          <p:cNvPr id="1766" name="Google Shape;1766;p102"/>
          <p:cNvCxnSpPr/>
          <p:nvPr/>
        </p:nvCxnSpPr>
        <p:spPr>
          <a:xfrm flipH="1" rot="-5400000">
            <a:off x="5265685" y="1475631"/>
            <a:ext cx="92100" cy="153900"/>
          </a:xfrm>
          <a:prstGeom prst="straightConnector1">
            <a:avLst/>
          </a:prstGeom>
          <a:noFill/>
          <a:ln cap="flat" cmpd="sng" w="38100">
            <a:solidFill>
              <a:schemeClr val="dk2"/>
            </a:solidFill>
            <a:prstDash val="solid"/>
            <a:round/>
            <a:headEnd len="med" w="med" type="none"/>
            <a:tailEnd len="med" w="med" type="none"/>
          </a:ln>
        </p:spPr>
      </p:cxnSp>
      <p:cxnSp>
        <p:nvCxnSpPr>
          <p:cNvPr id="1767" name="Google Shape;1767;p102"/>
          <p:cNvCxnSpPr/>
          <p:nvPr/>
        </p:nvCxnSpPr>
        <p:spPr>
          <a:xfrm>
            <a:off x="4980402" y="982197"/>
            <a:ext cx="0" cy="817500"/>
          </a:xfrm>
          <a:prstGeom prst="straightConnector1">
            <a:avLst/>
          </a:prstGeom>
          <a:noFill/>
          <a:ln cap="flat" cmpd="sng" w="38100">
            <a:solidFill>
              <a:schemeClr val="dk2"/>
            </a:solidFill>
            <a:prstDash val="solid"/>
            <a:round/>
            <a:headEnd len="med" w="med" type="none"/>
            <a:tailEnd len="med" w="med" type="none"/>
          </a:ln>
        </p:spPr>
      </p:cxnSp>
      <p:cxnSp>
        <p:nvCxnSpPr>
          <p:cNvPr id="1768" name="Google Shape;1768;p102"/>
          <p:cNvCxnSpPr/>
          <p:nvPr/>
        </p:nvCxnSpPr>
        <p:spPr>
          <a:xfrm rot="5400000">
            <a:off x="4594700" y="1260675"/>
            <a:ext cx="108300" cy="153000"/>
          </a:xfrm>
          <a:prstGeom prst="straightConnector1">
            <a:avLst/>
          </a:prstGeom>
          <a:noFill/>
          <a:ln cap="flat" cmpd="sng" w="38100">
            <a:solidFill>
              <a:schemeClr val="dk2"/>
            </a:solidFill>
            <a:prstDash val="solid"/>
            <a:round/>
            <a:headEnd len="med" w="med" type="none"/>
            <a:tailEnd len="med" w="med" type="none"/>
          </a:ln>
        </p:spPr>
      </p:cxnSp>
      <p:cxnSp>
        <p:nvCxnSpPr>
          <p:cNvPr id="1769" name="Google Shape;1769;p102"/>
          <p:cNvCxnSpPr/>
          <p:nvPr/>
        </p:nvCxnSpPr>
        <p:spPr>
          <a:xfrm flipH="1" rot="5400000">
            <a:off x="4602919" y="1360419"/>
            <a:ext cx="92100" cy="153900"/>
          </a:xfrm>
          <a:prstGeom prst="straightConnector1">
            <a:avLst/>
          </a:prstGeom>
          <a:noFill/>
          <a:ln cap="flat" cmpd="sng" w="38100">
            <a:solidFill>
              <a:schemeClr val="dk2"/>
            </a:solidFill>
            <a:prstDash val="solid"/>
            <a:round/>
            <a:headEnd len="med" w="med" type="none"/>
            <a:tailEnd len="med" w="med" type="none"/>
          </a:ln>
        </p:spPr>
      </p:cxnSp>
      <p:cxnSp>
        <p:nvCxnSpPr>
          <p:cNvPr id="1770" name="Google Shape;1770;p102"/>
          <p:cNvCxnSpPr/>
          <p:nvPr/>
        </p:nvCxnSpPr>
        <p:spPr>
          <a:xfrm rot="10800000">
            <a:off x="2689102" y="1190253"/>
            <a:ext cx="0" cy="817500"/>
          </a:xfrm>
          <a:prstGeom prst="straightConnector1">
            <a:avLst/>
          </a:prstGeom>
          <a:noFill/>
          <a:ln cap="flat" cmpd="sng" w="38100">
            <a:solidFill>
              <a:schemeClr val="dk2"/>
            </a:solidFill>
            <a:prstDash val="solid"/>
            <a:round/>
            <a:headEnd len="med" w="med" type="none"/>
            <a:tailEnd len="med" w="med" type="none"/>
          </a:ln>
        </p:spPr>
      </p:cxnSp>
      <p:cxnSp>
        <p:nvCxnSpPr>
          <p:cNvPr id="1771" name="Google Shape;1771;p102"/>
          <p:cNvCxnSpPr/>
          <p:nvPr/>
        </p:nvCxnSpPr>
        <p:spPr>
          <a:xfrm rot="-5400000">
            <a:off x="2966504" y="1576275"/>
            <a:ext cx="108300" cy="153000"/>
          </a:xfrm>
          <a:prstGeom prst="straightConnector1">
            <a:avLst/>
          </a:prstGeom>
          <a:noFill/>
          <a:ln cap="flat" cmpd="sng" w="38100">
            <a:solidFill>
              <a:schemeClr val="dk2"/>
            </a:solidFill>
            <a:prstDash val="solid"/>
            <a:round/>
            <a:headEnd len="med" w="med" type="none"/>
            <a:tailEnd len="med" w="med" type="none"/>
          </a:ln>
        </p:spPr>
      </p:cxnSp>
      <p:cxnSp>
        <p:nvCxnSpPr>
          <p:cNvPr id="1772" name="Google Shape;1772;p102"/>
          <p:cNvCxnSpPr/>
          <p:nvPr/>
        </p:nvCxnSpPr>
        <p:spPr>
          <a:xfrm flipH="1" rot="-5400000">
            <a:off x="2974485" y="1475631"/>
            <a:ext cx="92100" cy="153900"/>
          </a:xfrm>
          <a:prstGeom prst="straightConnector1">
            <a:avLst/>
          </a:prstGeom>
          <a:noFill/>
          <a:ln cap="flat" cmpd="sng" w="38100">
            <a:solidFill>
              <a:schemeClr val="dk2"/>
            </a:solidFill>
            <a:prstDash val="solid"/>
            <a:round/>
            <a:headEnd len="med" w="med" type="none"/>
            <a:tailEnd len="med" w="med" type="none"/>
          </a:ln>
        </p:spPr>
      </p:cxnSp>
      <p:cxnSp>
        <p:nvCxnSpPr>
          <p:cNvPr id="1773" name="Google Shape;1773;p102"/>
          <p:cNvCxnSpPr/>
          <p:nvPr/>
        </p:nvCxnSpPr>
        <p:spPr>
          <a:xfrm>
            <a:off x="2689202" y="982197"/>
            <a:ext cx="0" cy="817500"/>
          </a:xfrm>
          <a:prstGeom prst="straightConnector1">
            <a:avLst/>
          </a:prstGeom>
          <a:noFill/>
          <a:ln cap="flat" cmpd="sng" w="38100">
            <a:solidFill>
              <a:schemeClr val="dk2"/>
            </a:solidFill>
            <a:prstDash val="solid"/>
            <a:round/>
            <a:headEnd len="med" w="med" type="none"/>
            <a:tailEnd len="med" w="med" type="none"/>
          </a:ln>
        </p:spPr>
      </p:cxnSp>
      <p:cxnSp>
        <p:nvCxnSpPr>
          <p:cNvPr id="1774" name="Google Shape;1774;p102"/>
          <p:cNvCxnSpPr/>
          <p:nvPr/>
        </p:nvCxnSpPr>
        <p:spPr>
          <a:xfrm rot="5400000">
            <a:off x="2303500" y="1260675"/>
            <a:ext cx="108300" cy="153000"/>
          </a:xfrm>
          <a:prstGeom prst="straightConnector1">
            <a:avLst/>
          </a:prstGeom>
          <a:noFill/>
          <a:ln cap="flat" cmpd="sng" w="38100">
            <a:solidFill>
              <a:schemeClr val="dk2"/>
            </a:solidFill>
            <a:prstDash val="solid"/>
            <a:round/>
            <a:headEnd len="med" w="med" type="none"/>
            <a:tailEnd len="med" w="med" type="none"/>
          </a:ln>
        </p:spPr>
      </p:cxnSp>
      <p:cxnSp>
        <p:nvCxnSpPr>
          <p:cNvPr id="1775" name="Google Shape;1775;p102"/>
          <p:cNvCxnSpPr/>
          <p:nvPr/>
        </p:nvCxnSpPr>
        <p:spPr>
          <a:xfrm flipH="1" rot="5400000">
            <a:off x="2311719" y="1360419"/>
            <a:ext cx="92100" cy="153900"/>
          </a:xfrm>
          <a:prstGeom prst="straightConnector1">
            <a:avLst/>
          </a:prstGeom>
          <a:noFill/>
          <a:ln cap="flat" cmpd="sng" w="38100">
            <a:solidFill>
              <a:schemeClr val="dk2"/>
            </a:solidFill>
            <a:prstDash val="solid"/>
            <a:round/>
            <a:headEnd len="med" w="med" type="none"/>
            <a:tailEnd len="med" w="med" type="none"/>
          </a:ln>
        </p:spPr>
      </p:cxnSp>
      <p:cxnSp>
        <p:nvCxnSpPr>
          <p:cNvPr id="1776" name="Google Shape;1776;p102"/>
          <p:cNvCxnSpPr>
            <a:stCxn id="1749" idx="2"/>
          </p:cNvCxnSpPr>
          <p:nvPr/>
        </p:nvCxnSpPr>
        <p:spPr>
          <a:xfrm flipH="1">
            <a:off x="5456050" y="2786838"/>
            <a:ext cx="669900" cy="640800"/>
          </a:xfrm>
          <a:prstGeom prst="straightConnector1">
            <a:avLst/>
          </a:prstGeom>
          <a:noFill/>
          <a:ln cap="flat" cmpd="sng" w="38100">
            <a:solidFill>
              <a:schemeClr val="dk2"/>
            </a:solidFill>
            <a:prstDash val="solid"/>
            <a:round/>
            <a:headEnd len="med" w="med" type="none"/>
            <a:tailEnd len="med" w="med" type="none"/>
          </a:ln>
        </p:spPr>
      </p:cxnSp>
      <p:cxnSp>
        <p:nvCxnSpPr>
          <p:cNvPr id="1777" name="Google Shape;1777;p102"/>
          <p:cNvCxnSpPr/>
          <p:nvPr/>
        </p:nvCxnSpPr>
        <p:spPr>
          <a:xfrm rot="2616749">
            <a:off x="5413830" y="3237902"/>
            <a:ext cx="122648" cy="173783"/>
          </a:xfrm>
          <a:prstGeom prst="straightConnector1">
            <a:avLst/>
          </a:prstGeom>
          <a:noFill/>
          <a:ln cap="flat" cmpd="sng" w="38100">
            <a:solidFill>
              <a:schemeClr val="dk2"/>
            </a:solidFill>
            <a:prstDash val="solid"/>
            <a:round/>
            <a:headEnd len="med" w="med" type="none"/>
            <a:tailEnd len="med" w="med" type="none"/>
          </a:ln>
        </p:spPr>
      </p:cxnSp>
      <p:cxnSp>
        <p:nvCxnSpPr>
          <p:cNvPr id="1778" name="Google Shape;1778;p102"/>
          <p:cNvCxnSpPr/>
          <p:nvPr/>
        </p:nvCxnSpPr>
        <p:spPr>
          <a:xfrm flipH="1" rot="2622996">
            <a:off x="5505531" y="3316209"/>
            <a:ext cx="104183" cy="174622"/>
          </a:xfrm>
          <a:prstGeom prst="straightConnector1">
            <a:avLst/>
          </a:prstGeom>
          <a:noFill/>
          <a:ln cap="flat" cmpd="sng" w="38100">
            <a:solidFill>
              <a:schemeClr val="dk2"/>
            </a:solidFill>
            <a:prstDash val="solid"/>
            <a:round/>
            <a:headEnd len="med" w="med" type="none"/>
            <a:tailEnd len="med" w="med" type="none"/>
          </a:ln>
        </p:spPr>
      </p:cxnSp>
      <p:cxnSp>
        <p:nvCxnSpPr>
          <p:cNvPr id="1779" name="Google Shape;1779;p102"/>
          <p:cNvCxnSpPr>
            <a:stCxn id="1749" idx="2"/>
            <a:endCxn id="1751" idx="0"/>
          </p:cNvCxnSpPr>
          <p:nvPr/>
        </p:nvCxnSpPr>
        <p:spPr>
          <a:xfrm>
            <a:off x="6125950" y="2786838"/>
            <a:ext cx="774600" cy="646500"/>
          </a:xfrm>
          <a:prstGeom prst="straightConnector1">
            <a:avLst/>
          </a:prstGeom>
          <a:noFill/>
          <a:ln cap="flat" cmpd="sng" w="38100">
            <a:solidFill>
              <a:schemeClr val="dk2"/>
            </a:solidFill>
            <a:prstDash val="solid"/>
            <a:round/>
            <a:headEnd len="med" w="med" type="none"/>
            <a:tailEnd len="med" w="med" type="none"/>
          </a:ln>
        </p:spPr>
      </p:cxnSp>
      <p:cxnSp>
        <p:nvCxnSpPr>
          <p:cNvPr id="1780" name="Google Shape;1780;p102"/>
          <p:cNvCxnSpPr/>
          <p:nvPr/>
        </p:nvCxnSpPr>
        <p:spPr>
          <a:xfrm flipH="1" rot="-2616749">
            <a:off x="6839296" y="3280502"/>
            <a:ext cx="122648" cy="173783"/>
          </a:xfrm>
          <a:prstGeom prst="straightConnector1">
            <a:avLst/>
          </a:prstGeom>
          <a:noFill/>
          <a:ln cap="flat" cmpd="sng" w="38100">
            <a:solidFill>
              <a:schemeClr val="dk2"/>
            </a:solidFill>
            <a:prstDash val="solid"/>
            <a:round/>
            <a:headEnd len="med" w="med" type="none"/>
            <a:tailEnd len="med" w="med" type="none"/>
          </a:ln>
        </p:spPr>
      </p:cxnSp>
      <p:cxnSp>
        <p:nvCxnSpPr>
          <p:cNvPr id="1781" name="Google Shape;1781;p102"/>
          <p:cNvCxnSpPr/>
          <p:nvPr/>
        </p:nvCxnSpPr>
        <p:spPr>
          <a:xfrm rot="-2622996">
            <a:off x="6747885" y="3350059"/>
            <a:ext cx="104183" cy="174622"/>
          </a:xfrm>
          <a:prstGeom prst="straightConnector1">
            <a:avLst/>
          </a:prstGeom>
          <a:noFill/>
          <a:ln cap="flat" cmpd="sng" w="38100">
            <a:solidFill>
              <a:schemeClr val="dk2"/>
            </a:solidFill>
            <a:prstDash val="solid"/>
            <a:round/>
            <a:headEnd len="med" w="med" type="none"/>
            <a:tailEnd len="med" w="med" type="none"/>
          </a:ln>
        </p:spPr>
      </p:cxnSp>
      <p:cxnSp>
        <p:nvCxnSpPr>
          <p:cNvPr id="1782" name="Google Shape;1782;p102"/>
          <p:cNvCxnSpPr>
            <a:endCxn id="1783" idx="2"/>
          </p:cNvCxnSpPr>
          <p:nvPr/>
        </p:nvCxnSpPr>
        <p:spPr>
          <a:xfrm rot="10800000">
            <a:off x="3921600" y="2786838"/>
            <a:ext cx="657900" cy="653100"/>
          </a:xfrm>
          <a:prstGeom prst="straightConnector1">
            <a:avLst/>
          </a:prstGeom>
          <a:noFill/>
          <a:ln cap="flat" cmpd="sng" w="38100">
            <a:solidFill>
              <a:schemeClr val="dk2"/>
            </a:solidFill>
            <a:prstDash val="solid"/>
            <a:round/>
            <a:headEnd len="med" w="med" type="none"/>
            <a:tailEnd len="med" w="med" type="none"/>
          </a:ln>
        </p:spPr>
      </p:cxnSp>
      <p:cxnSp>
        <p:nvCxnSpPr>
          <p:cNvPr id="1784" name="Google Shape;1784;p102"/>
          <p:cNvCxnSpPr/>
          <p:nvPr/>
        </p:nvCxnSpPr>
        <p:spPr>
          <a:xfrm rot="8338350">
            <a:off x="3976414" y="2734799"/>
            <a:ext cx="122482" cy="173823"/>
          </a:xfrm>
          <a:prstGeom prst="straightConnector1">
            <a:avLst/>
          </a:prstGeom>
          <a:noFill/>
          <a:ln cap="flat" cmpd="sng" w="38100">
            <a:solidFill>
              <a:schemeClr val="dk2"/>
            </a:solidFill>
            <a:prstDash val="solid"/>
            <a:round/>
            <a:headEnd len="med" w="med" type="none"/>
            <a:tailEnd len="med" w="med" type="none"/>
          </a:ln>
        </p:spPr>
      </p:cxnSp>
      <p:cxnSp>
        <p:nvCxnSpPr>
          <p:cNvPr id="1785" name="Google Shape;1785;p102"/>
          <p:cNvCxnSpPr/>
          <p:nvPr/>
        </p:nvCxnSpPr>
        <p:spPr>
          <a:xfrm flipH="1" rot="8352116">
            <a:off x="3899625" y="2809157"/>
            <a:ext cx="104225" cy="174666"/>
          </a:xfrm>
          <a:prstGeom prst="straightConnector1">
            <a:avLst/>
          </a:prstGeom>
          <a:noFill/>
          <a:ln cap="flat" cmpd="sng" w="38100">
            <a:solidFill>
              <a:schemeClr val="dk2"/>
            </a:solidFill>
            <a:prstDash val="solid"/>
            <a:round/>
            <a:headEnd len="med" w="med" type="none"/>
            <a:tailEnd len="med" w="med" type="none"/>
          </a:ln>
        </p:spPr>
      </p:cxnSp>
      <p:cxnSp>
        <p:nvCxnSpPr>
          <p:cNvPr id="1786" name="Google Shape;1786;p102"/>
          <p:cNvCxnSpPr>
            <a:endCxn id="1787" idx="2"/>
          </p:cNvCxnSpPr>
          <p:nvPr/>
        </p:nvCxnSpPr>
        <p:spPr>
          <a:xfrm flipH="1" rot="10800000">
            <a:off x="7630700" y="2752988"/>
            <a:ext cx="607500" cy="708300"/>
          </a:xfrm>
          <a:prstGeom prst="straightConnector1">
            <a:avLst/>
          </a:prstGeom>
          <a:noFill/>
          <a:ln cap="flat" cmpd="sng" w="38100">
            <a:solidFill>
              <a:schemeClr val="dk2"/>
            </a:solidFill>
            <a:prstDash val="solid"/>
            <a:round/>
            <a:headEnd len="med" w="med" type="none"/>
            <a:tailEnd len="med" w="med" type="none"/>
          </a:ln>
        </p:spPr>
      </p:cxnSp>
      <p:cxnSp>
        <p:nvCxnSpPr>
          <p:cNvPr id="1788" name="Google Shape;1788;p102"/>
          <p:cNvCxnSpPr/>
          <p:nvPr/>
        </p:nvCxnSpPr>
        <p:spPr>
          <a:xfrm flipH="1" rot="-8177440">
            <a:off x="8083788" y="2690795"/>
            <a:ext cx="122431" cy="173507"/>
          </a:xfrm>
          <a:prstGeom prst="straightConnector1">
            <a:avLst/>
          </a:prstGeom>
          <a:noFill/>
          <a:ln cap="flat" cmpd="sng" w="38100">
            <a:solidFill>
              <a:schemeClr val="dk2"/>
            </a:solidFill>
            <a:prstDash val="solid"/>
            <a:round/>
            <a:headEnd len="med" w="med" type="none"/>
            <a:tailEnd len="med" w="med" type="none"/>
          </a:ln>
        </p:spPr>
      </p:cxnSp>
      <p:cxnSp>
        <p:nvCxnSpPr>
          <p:cNvPr id="1789" name="Google Shape;1789;p102"/>
          <p:cNvCxnSpPr/>
          <p:nvPr/>
        </p:nvCxnSpPr>
        <p:spPr>
          <a:xfrm rot="-8190999">
            <a:off x="8175359" y="2768783"/>
            <a:ext cx="104193" cy="174777"/>
          </a:xfrm>
          <a:prstGeom prst="straightConnector1">
            <a:avLst/>
          </a:prstGeom>
          <a:noFill/>
          <a:ln cap="flat" cmpd="sng" w="38100">
            <a:solidFill>
              <a:schemeClr val="dk2"/>
            </a:solidFill>
            <a:prstDash val="solid"/>
            <a:round/>
            <a:headEnd len="med" w="med" type="none"/>
            <a:tailEnd len="med" w="med" type="none"/>
          </a:ln>
        </p:spPr>
      </p:cxnSp>
      <p:sp>
        <p:nvSpPr>
          <p:cNvPr id="1783" name="Google Shape;1783;p102"/>
          <p:cNvSpPr txBox="1"/>
          <p:nvPr/>
        </p:nvSpPr>
        <p:spPr>
          <a:xfrm>
            <a:off x="3184800" y="2356638"/>
            <a:ext cx="1473600" cy="430200"/>
          </a:xfrm>
          <a:prstGeom prst="rect">
            <a:avLst/>
          </a:prstGeom>
          <a:solidFill>
            <a:schemeClr val="lt2"/>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Raleway"/>
                <a:ea typeface="Raleway"/>
                <a:cs typeface="Raleway"/>
                <a:sym typeface="Raleway"/>
              </a:rPr>
              <a:t>Convo 1</a:t>
            </a:r>
            <a:endParaRPr>
              <a:solidFill>
                <a:schemeClr val="dk1"/>
              </a:solidFill>
              <a:latin typeface="Raleway"/>
              <a:ea typeface="Raleway"/>
              <a:cs typeface="Raleway"/>
              <a:sym typeface="Raleway"/>
            </a:endParaRPr>
          </a:p>
        </p:txBody>
      </p:sp>
      <p:sp>
        <p:nvSpPr>
          <p:cNvPr id="1787" name="Google Shape;1787;p102"/>
          <p:cNvSpPr txBox="1"/>
          <p:nvPr/>
        </p:nvSpPr>
        <p:spPr>
          <a:xfrm>
            <a:off x="7501400" y="2322788"/>
            <a:ext cx="1473600" cy="430200"/>
          </a:xfrm>
          <a:prstGeom prst="rect">
            <a:avLst/>
          </a:prstGeom>
          <a:solidFill>
            <a:schemeClr val="lt2"/>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Raleway"/>
                <a:ea typeface="Raleway"/>
                <a:cs typeface="Raleway"/>
                <a:sym typeface="Raleway"/>
              </a:rPr>
              <a:t>Convo 2</a:t>
            </a:r>
            <a:endParaRPr>
              <a:solidFill>
                <a:schemeClr val="dk1"/>
              </a:solidFill>
              <a:latin typeface="Raleway"/>
              <a:ea typeface="Raleway"/>
              <a:cs typeface="Raleway"/>
              <a:sym typeface="Raleway"/>
            </a:endParaRPr>
          </a:p>
        </p:txBody>
      </p:sp>
      <p:cxnSp>
        <p:nvCxnSpPr>
          <p:cNvPr id="1790" name="Google Shape;1790;p102"/>
          <p:cNvCxnSpPr>
            <a:stCxn id="1783" idx="0"/>
          </p:cNvCxnSpPr>
          <p:nvPr/>
        </p:nvCxnSpPr>
        <p:spPr>
          <a:xfrm flipH="1" rot="10800000">
            <a:off x="3921600" y="1707738"/>
            <a:ext cx="1468500" cy="648900"/>
          </a:xfrm>
          <a:prstGeom prst="straightConnector1">
            <a:avLst/>
          </a:prstGeom>
          <a:noFill/>
          <a:ln cap="flat" cmpd="sng" w="38100">
            <a:solidFill>
              <a:schemeClr val="dk2"/>
            </a:solidFill>
            <a:prstDash val="solid"/>
            <a:round/>
            <a:headEnd len="med" w="med" type="none"/>
            <a:tailEnd len="med" w="med" type="none"/>
          </a:ln>
        </p:spPr>
      </p:cxnSp>
      <p:cxnSp>
        <p:nvCxnSpPr>
          <p:cNvPr id="1791" name="Google Shape;1791;p102"/>
          <p:cNvCxnSpPr/>
          <p:nvPr/>
        </p:nvCxnSpPr>
        <p:spPr>
          <a:xfrm rot="-7863984">
            <a:off x="5341997" y="1695376"/>
            <a:ext cx="108230" cy="120986"/>
          </a:xfrm>
          <a:prstGeom prst="straightConnector1">
            <a:avLst/>
          </a:prstGeom>
          <a:noFill/>
          <a:ln cap="flat" cmpd="sng" w="38100">
            <a:solidFill>
              <a:schemeClr val="dk2"/>
            </a:solidFill>
            <a:prstDash val="solid"/>
            <a:round/>
            <a:headEnd len="med" w="med" type="none"/>
            <a:tailEnd len="med" w="med" type="none"/>
          </a:ln>
        </p:spPr>
      </p:cxnSp>
      <p:cxnSp>
        <p:nvCxnSpPr>
          <p:cNvPr id="1792" name="Google Shape;1792;p102"/>
          <p:cNvCxnSpPr/>
          <p:nvPr/>
        </p:nvCxnSpPr>
        <p:spPr>
          <a:xfrm flipH="1" rot="-7870102">
            <a:off x="5284144" y="1619394"/>
            <a:ext cx="92059" cy="121833"/>
          </a:xfrm>
          <a:prstGeom prst="straightConnector1">
            <a:avLst/>
          </a:prstGeom>
          <a:noFill/>
          <a:ln cap="flat" cmpd="sng" w="38100">
            <a:solidFill>
              <a:schemeClr val="dk2"/>
            </a:solidFill>
            <a:prstDash val="solid"/>
            <a:round/>
            <a:headEnd len="med" w="med" type="none"/>
            <a:tailEnd len="med" w="med" type="none"/>
          </a:ln>
        </p:spPr>
      </p:cxnSp>
      <p:cxnSp>
        <p:nvCxnSpPr>
          <p:cNvPr id="1793" name="Google Shape;1793;p102"/>
          <p:cNvCxnSpPr>
            <a:stCxn id="1787" idx="0"/>
          </p:cNvCxnSpPr>
          <p:nvPr/>
        </p:nvCxnSpPr>
        <p:spPr>
          <a:xfrm rot="10800000">
            <a:off x="6861200" y="1705688"/>
            <a:ext cx="1377000" cy="617100"/>
          </a:xfrm>
          <a:prstGeom prst="straightConnector1">
            <a:avLst/>
          </a:prstGeom>
          <a:noFill/>
          <a:ln cap="flat" cmpd="sng" w="38100">
            <a:solidFill>
              <a:schemeClr val="dk2"/>
            </a:solidFill>
            <a:prstDash val="solid"/>
            <a:round/>
            <a:headEnd len="med" w="med" type="none"/>
            <a:tailEnd len="med" w="med" type="none"/>
          </a:ln>
        </p:spPr>
      </p:cxnSp>
      <p:cxnSp>
        <p:nvCxnSpPr>
          <p:cNvPr id="1794" name="Google Shape;1794;p102"/>
          <p:cNvCxnSpPr/>
          <p:nvPr/>
        </p:nvCxnSpPr>
        <p:spPr>
          <a:xfrm flipH="1" rot="7863984">
            <a:off x="6801685" y="1695376"/>
            <a:ext cx="108230" cy="120986"/>
          </a:xfrm>
          <a:prstGeom prst="straightConnector1">
            <a:avLst/>
          </a:prstGeom>
          <a:noFill/>
          <a:ln cap="flat" cmpd="sng" w="38100">
            <a:solidFill>
              <a:schemeClr val="dk2"/>
            </a:solidFill>
            <a:prstDash val="solid"/>
            <a:round/>
            <a:headEnd len="med" w="med" type="none"/>
            <a:tailEnd len="med" w="med" type="none"/>
          </a:ln>
        </p:spPr>
      </p:cxnSp>
      <p:cxnSp>
        <p:nvCxnSpPr>
          <p:cNvPr id="1795" name="Google Shape;1795;p102"/>
          <p:cNvCxnSpPr/>
          <p:nvPr/>
        </p:nvCxnSpPr>
        <p:spPr>
          <a:xfrm rot="7870102">
            <a:off x="6875709" y="1619394"/>
            <a:ext cx="92059" cy="121833"/>
          </a:xfrm>
          <a:prstGeom prst="straightConnector1">
            <a:avLst/>
          </a:prstGeom>
          <a:noFill/>
          <a:ln cap="flat" cmpd="sng" w="38100">
            <a:solidFill>
              <a:schemeClr val="dk2"/>
            </a:solidFill>
            <a:prstDash val="solid"/>
            <a:round/>
            <a:headEnd len="med" w="med" type="none"/>
            <a:tailEnd len="med" w="med" type="non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9" name="Shape 1799"/>
        <p:cNvGrpSpPr/>
        <p:nvPr/>
      </p:nvGrpSpPr>
      <p:grpSpPr>
        <a:xfrm>
          <a:off x="0" y="0"/>
          <a:ext cx="0" cy="0"/>
          <a:chOff x="0" y="0"/>
          <a:chExt cx="0" cy="0"/>
        </a:xfrm>
      </p:grpSpPr>
      <p:sp>
        <p:nvSpPr>
          <p:cNvPr id="1800" name="Google Shape;1800;p103"/>
          <p:cNvSpPr txBox="1"/>
          <p:nvPr/>
        </p:nvSpPr>
        <p:spPr>
          <a:xfrm>
            <a:off x="3503950" y="2279250"/>
            <a:ext cx="23013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600" u="sng">
                <a:solidFill>
                  <a:schemeClr val="hlink"/>
                </a:solidFill>
                <a:latin typeface="Raleway"/>
                <a:ea typeface="Raleway"/>
                <a:cs typeface="Raleway"/>
                <a:sym typeface="Raleway"/>
                <a:hlinkClick r:id="rId3"/>
              </a:rPr>
              <a:t>Video Demo</a:t>
            </a:r>
            <a:endParaRPr sz="2600">
              <a:solidFill>
                <a:schemeClr val="dk1"/>
              </a:solidFill>
              <a:latin typeface="Raleway"/>
              <a:ea typeface="Raleway"/>
              <a:cs typeface="Raleway"/>
              <a:sym typeface="Raleway"/>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4" name="Shape 1804"/>
        <p:cNvGrpSpPr/>
        <p:nvPr/>
      </p:nvGrpSpPr>
      <p:grpSpPr>
        <a:xfrm>
          <a:off x="0" y="0"/>
          <a:ext cx="0" cy="0"/>
          <a:chOff x="0" y="0"/>
          <a:chExt cx="0" cy="0"/>
        </a:xfrm>
      </p:grpSpPr>
      <p:sp>
        <p:nvSpPr>
          <p:cNvPr id="1805" name="Google Shape;1805;p104"/>
          <p:cNvSpPr txBox="1"/>
          <p:nvPr>
            <p:ph type="title"/>
          </p:nvPr>
        </p:nvSpPr>
        <p:spPr>
          <a:xfrm>
            <a:off x="720000" y="445025"/>
            <a:ext cx="641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Neural Network Model</a:t>
            </a:r>
            <a:endParaRPr/>
          </a:p>
        </p:txBody>
      </p:sp>
      <p:pic>
        <p:nvPicPr>
          <p:cNvPr id="1806" name="Google Shape;1806;p104"/>
          <p:cNvPicPr preferRelativeResize="0"/>
          <p:nvPr/>
        </p:nvPicPr>
        <p:blipFill rotWithShape="1">
          <a:blip r:embed="rId3">
            <a:alphaModFix/>
          </a:blip>
          <a:srcRect b="12023" l="9931" r="11247" t="11977"/>
          <a:stretch/>
        </p:blipFill>
        <p:spPr>
          <a:xfrm>
            <a:off x="5116875" y="3197225"/>
            <a:ext cx="2018626" cy="1946275"/>
          </a:xfrm>
          <a:prstGeom prst="rect">
            <a:avLst/>
          </a:prstGeom>
          <a:noFill/>
          <a:ln>
            <a:noFill/>
          </a:ln>
        </p:spPr>
      </p:pic>
      <p:sp>
        <p:nvSpPr>
          <p:cNvPr id="1807" name="Google Shape;1807;p104"/>
          <p:cNvSpPr txBox="1"/>
          <p:nvPr>
            <p:ph idx="1" type="subTitle"/>
          </p:nvPr>
        </p:nvSpPr>
        <p:spPr>
          <a:xfrm>
            <a:off x="720000" y="1054825"/>
            <a:ext cx="4950300" cy="3652500"/>
          </a:xfrm>
          <a:prstGeom prst="rect">
            <a:avLst/>
          </a:prstGeom>
        </p:spPr>
        <p:txBody>
          <a:bodyPr anchorCtr="0" anchor="t" bIns="91425" lIns="91425" spcFirstLastPara="1" rIns="91425" wrap="square" tIns="91425">
            <a:noAutofit/>
          </a:bodyPr>
          <a:lstStyle/>
          <a:p>
            <a:pPr indent="-349250" lvl="0" marL="457200" rtl="0" algn="l">
              <a:lnSpc>
                <a:spcPct val="115000"/>
              </a:lnSpc>
              <a:spcBef>
                <a:spcPts val="0"/>
              </a:spcBef>
              <a:spcAft>
                <a:spcPts val="0"/>
              </a:spcAft>
              <a:buSzPts val="1900"/>
              <a:buChar char="●"/>
            </a:pPr>
            <a:r>
              <a:rPr lang="en" sz="1900"/>
              <a:t>Built using Keras and TensorFlow</a:t>
            </a:r>
            <a:endParaRPr sz="1900"/>
          </a:p>
          <a:p>
            <a:pPr indent="-349250" lvl="0" marL="457200" rtl="0" algn="l">
              <a:lnSpc>
                <a:spcPct val="115000"/>
              </a:lnSpc>
              <a:spcBef>
                <a:spcPts val="0"/>
              </a:spcBef>
              <a:spcAft>
                <a:spcPts val="0"/>
              </a:spcAft>
              <a:buSzPts val="1900"/>
              <a:buChar char="●"/>
            </a:pPr>
            <a:r>
              <a:rPr lang="en" sz="1900"/>
              <a:t>Interpret data from user (eye contact)</a:t>
            </a:r>
            <a:endParaRPr sz="1900"/>
          </a:p>
          <a:p>
            <a:pPr indent="-349250" lvl="0" marL="457200" rtl="0" algn="l">
              <a:lnSpc>
                <a:spcPct val="115000"/>
              </a:lnSpc>
              <a:spcBef>
                <a:spcPts val="0"/>
              </a:spcBef>
              <a:spcAft>
                <a:spcPts val="0"/>
              </a:spcAft>
              <a:buSzPts val="1900"/>
              <a:buChar char="●"/>
            </a:pPr>
            <a:r>
              <a:rPr lang="en" sz="1900"/>
              <a:t>Correctly recognize human faces within images</a:t>
            </a:r>
            <a:endParaRPr sz="1900"/>
          </a:p>
          <a:p>
            <a:pPr indent="-349250" lvl="0" marL="457200" rtl="0" algn="l">
              <a:lnSpc>
                <a:spcPct val="115000"/>
              </a:lnSpc>
              <a:spcBef>
                <a:spcPts val="0"/>
              </a:spcBef>
              <a:spcAft>
                <a:spcPts val="0"/>
              </a:spcAft>
              <a:buSzPts val="1900"/>
              <a:buChar char="●"/>
            </a:pPr>
            <a:r>
              <a:rPr lang="en" sz="1900"/>
              <a:t>Images need to be extracted/adjusted for use in the network</a:t>
            </a:r>
            <a:endParaRPr sz="1900"/>
          </a:p>
          <a:p>
            <a:pPr indent="0" lvl="0" marL="457200" rtl="0" algn="l">
              <a:lnSpc>
                <a:spcPct val="115000"/>
              </a:lnSpc>
              <a:spcBef>
                <a:spcPts val="0"/>
              </a:spcBef>
              <a:spcAft>
                <a:spcPts val="0"/>
              </a:spcAft>
              <a:buNone/>
            </a:pPr>
            <a:r>
              <a:t/>
            </a:r>
            <a:endParaRPr sz="19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1" name="Shape 1811"/>
        <p:cNvGrpSpPr/>
        <p:nvPr/>
      </p:nvGrpSpPr>
      <p:grpSpPr>
        <a:xfrm>
          <a:off x="0" y="0"/>
          <a:ext cx="0" cy="0"/>
          <a:chOff x="0" y="0"/>
          <a:chExt cx="0" cy="0"/>
        </a:xfrm>
      </p:grpSpPr>
      <p:sp>
        <p:nvSpPr>
          <p:cNvPr id="1812" name="Google Shape;1812;p105"/>
          <p:cNvSpPr txBox="1"/>
          <p:nvPr>
            <p:ph type="title"/>
          </p:nvPr>
        </p:nvSpPr>
        <p:spPr>
          <a:xfrm>
            <a:off x="764175" y="1962000"/>
            <a:ext cx="4900800" cy="915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800"/>
              <a:t>Future Work</a:t>
            </a:r>
            <a:endParaRPr sz="3800"/>
          </a:p>
        </p:txBody>
      </p:sp>
      <p:sp>
        <p:nvSpPr>
          <p:cNvPr id="1813" name="Google Shape;1813;p105"/>
          <p:cNvSpPr txBox="1"/>
          <p:nvPr>
            <p:ph idx="2" type="title"/>
          </p:nvPr>
        </p:nvSpPr>
        <p:spPr>
          <a:xfrm>
            <a:off x="857150" y="977850"/>
            <a:ext cx="1463100" cy="88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cxnSp>
        <p:nvCxnSpPr>
          <p:cNvPr id="1814" name="Google Shape;1814;p105"/>
          <p:cNvCxnSpPr/>
          <p:nvPr/>
        </p:nvCxnSpPr>
        <p:spPr>
          <a:xfrm>
            <a:off x="-95092" y="2982353"/>
            <a:ext cx="5393400" cy="0"/>
          </a:xfrm>
          <a:prstGeom prst="straightConnector1">
            <a:avLst/>
          </a:prstGeom>
          <a:noFill/>
          <a:ln cap="flat" cmpd="sng" w="9525">
            <a:solidFill>
              <a:schemeClr val="dk1"/>
            </a:solidFill>
            <a:prstDash val="solid"/>
            <a:round/>
            <a:headEnd len="med" w="med" type="none"/>
            <a:tailEnd len="med" w="med" type="none"/>
          </a:ln>
        </p:spPr>
      </p:cxnSp>
      <p:grpSp>
        <p:nvGrpSpPr>
          <p:cNvPr id="1815" name="Google Shape;1815;p105"/>
          <p:cNvGrpSpPr/>
          <p:nvPr/>
        </p:nvGrpSpPr>
        <p:grpSpPr>
          <a:xfrm>
            <a:off x="857153" y="3925652"/>
            <a:ext cx="887795" cy="175887"/>
            <a:chOff x="2284850" y="131975"/>
            <a:chExt cx="1720200" cy="340800"/>
          </a:xfrm>
        </p:grpSpPr>
        <p:sp>
          <p:nvSpPr>
            <p:cNvPr id="1816" name="Google Shape;1816;p105"/>
            <p:cNvSpPr/>
            <p:nvPr/>
          </p:nvSpPr>
          <p:spPr>
            <a:xfrm rot="5400000">
              <a:off x="22619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105"/>
            <p:cNvSpPr/>
            <p:nvPr/>
          </p:nvSpPr>
          <p:spPr>
            <a:xfrm rot="5400000">
              <a:off x="27370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105"/>
            <p:cNvSpPr/>
            <p:nvPr/>
          </p:nvSpPr>
          <p:spPr>
            <a:xfrm rot="5400000">
              <a:off x="32121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105"/>
            <p:cNvSpPr/>
            <p:nvPr/>
          </p:nvSpPr>
          <p:spPr>
            <a:xfrm rot="5400000">
              <a:off x="36872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3" name="Shape 1823"/>
        <p:cNvGrpSpPr/>
        <p:nvPr/>
      </p:nvGrpSpPr>
      <p:grpSpPr>
        <a:xfrm>
          <a:off x="0" y="0"/>
          <a:ext cx="0" cy="0"/>
          <a:chOff x="0" y="0"/>
          <a:chExt cx="0" cy="0"/>
        </a:xfrm>
      </p:grpSpPr>
      <p:sp>
        <p:nvSpPr>
          <p:cNvPr id="1824" name="Google Shape;1824;p106"/>
          <p:cNvSpPr txBox="1"/>
          <p:nvPr>
            <p:ph type="title"/>
          </p:nvPr>
        </p:nvSpPr>
        <p:spPr>
          <a:xfrm>
            <a:off x="720000" y="445025"/>
            <a:ext cx="641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Future Work</a:t>
            </a:r>
            <a:endParaRPr/>
          </a:p>
        </p:txBody>
      </p:sp>
      <p:sp>
        <p:nvSpPr>
          <p:cNvPr id="1825" name="Google Shape;1825;p106"/>
          <p:cNvSpPr txBox="1"/>
          <p:nvPr>
            <p:ph idx="1" type="subTitle"/>
          </p:nvPr>
        </p:nvSpPr>
        <p:spPr>
          <a:xfrm>
            <a:off x="1653111" y="1919100"/>
            <a:ext cx="1978200" cy="66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t>Take voice as an input from users</a:t>
            </a:r>
            <a:endParaRPr sz="1600"/>
          </a:p>
        </p:txBody>
      </p:sp>
      <p:sp>
        <p:nvSpPr>
          <p:cNvPr id="1826" name="Google Shape;1826;p106"/>
          <p:cNvSpPr txBox="1"/>
          <p:nvPr>
            <p:ph idx="2" type="subTitle"/>
          </p:nvPr>
        </p:nvSpPr>
        <p:spPr>
          <a:xfrm>
            <a:off x="4826889" y="1919100"/>
            <a:ext cx="1978200" cy="66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t>Track body and hand motions</a:t>
            </a:r>
            <a:r>
              <a:rPr lang="en"/>
              <a:t> </a:t>
            </a:r>
            <a:endParaRPr/>
          </a:p>
        </p:txBody>
      </p:sp>
      <p:sp>
        <p:nvSpPr>
          <p:cNvPr id="1827" name="Google Shape;1827;p106"/>
          <p:cNvSpPr txBox="1"/>
          <p:nvPr>
            <p:ph idx="3" type="subTitle"/>
          </p:nvPr>
        </p:nvSpPr>
        <p:spPr>
          <a:xfrm>
            <a:off x="1653111" y="3866775"/>
            <a:ext cx="1978200" cy="66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t>Present the data in a dynamic manner</a:t>
            </a:r>
            <a:endParaRPr sz="1600"/>
          </a:p>
        </p:txBody>
      </p:sp>
      <p:sp>
        <p:nvSpPr>
          <p:cNvPr id="1828" name="Google Shape;1828;p106"/>
          <p:cNvSpPr txBox="1"/>
          <p:nvPr>
            <p:ph idx="4" type="subTitle"/>
          </p:nvPr>
        </p:nvSpPr>
        <p:spPr>
          <a:xfrm>
            <a:off x="4826889" y="3866775"/>
            <a:ext cx="1978200" cy="66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t>Options proceed as users move</a:t>
            </a:r>
            <a:endParaRPr sz="1600"/>
          </a:p>
        </p:txBody>
      </p:sp>
      <p:sp>
        <p:nvSpPr>
          <p:cNvPr id="1829" name="Google Shape;1829;p106"/>
          <p:cNvSpPr txBox="1"/>
          <p:nvPr>
            <p:ph idx="5" type="subTitle"/>
          </p:nvPr>
        </p:nvSpPr>
        <p:spPr>
          <a:xfrm>
            <a:off x="1653111" y="1489700"/>
            <a:ext cx="1978200" cy="505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Audio Input</a:t>
            </a:r>
            <a:endParaRPr/>
          </a:p>
        </p:txBody>
      </p:sp>
      <p:sp>
        <p:nvSpPr>
          <p:cNvPr id="1830" name="Google Shape;1830;p106"/>
          <p:cNvSpPr txBox="1"/>
          <p:nvPr>
            <p:ph idx="6" type="subTitle"/>
          </p:nvPr>
        </p:nvSpPr>
        <p:spPr>
          <a:xfrm>
            <a:off x="1653100" y="3277575"/>
            <a:ext cx="2327700" cy="665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900"/>
              <a:t>Data Analysis &amp; Visualization</a:t>
            </a:r>
            <a:endParaRPr sz="1900"/>
          </a:p>
        </p:txBody>
      </p:sp>
      <p:sp>
        <p:nvSpPr>
          <p:cNvPr id="1831" name="Google Shape;1831;p106"/>
          <p:cNvSpPr txBox="1"/>
          <p:nvPr>
            <p:ph idx="7" type="subTitle"/>
          </p:nvPr>
        </p:nvSpPr>
        <p:spPr>
          <a:xfrm>
            <a:off x="4826886" y="1489700"/>
            <a:ext cx="1978200" cy="505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Body Motion</a:t>
            </a:r>
            <a:endParaRPr/>
          </a:p>
        </p:txBody>
      </p:sp>
      <p:sp>
        <p:nvSpPr>
          <p:cNvPr id="1832" name="Google Shape;1832;p106"/>
          <p:cNvSpPr txBox="1"/>
          <p:nvPr>
            <p:ph idx="8" type="subTitle"/>
          </p:nvPr>
        </p:nvSpPr>
        <p:spPr>
          <a:xfrm>
            <a:off x="4826886" y="3437475"/>
            <a:ext cx="1978200" cy="505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Option Selection</a:t>
            </a:r>
            <a:endParaRPr/>
          </a:p>
        </p:txBody>
      </p:sp>
      <p:cxnSp>
        <p:nvCxnSpPr>
          <p:cNvPr id="1833" name="Google Shape;1833;p106"/>
          <p:cNvCxnSpPr/>
          <p:nvPr/>
        </p:nvCxnSpPr>
        <p:spPr>
          <a:xfrm flipH="1" rot="10800000">
            <a:off x="-19200" y="2853935"/>
            <a:ext cx="7148400" cy="9300"/>
          </a:xfrm>
          <a:prstGeom prst="straightConnector1">
            <a:avLst/>
          </a:prstGeom>
          <a:noFill/>
          <a:ln cap="flat" cmpd="sng" w="9525">
            <a:solidFill>
              <a:schemeClr val="dk1"/>
            </a:solidFill>
            <a:prstDash val="solid"/>
            <a:round/>
            <a:headEnd len="med" w="med" type="none"/>
            <a:tailEnd len="med" w="med" type="none"/>
          </a:ln>
        </p:spPr>
      </p:cxnSp>
      <p:sp>
        <p:nvSpPr>
          <p:cNvPr id="1834" name="Google Shape;1834;p106"/>
          <p:cNvSpPr/>
          <p:nvPr/>
        </p:nvSpPr>
        <p:spPr>
          <a:xfrm>
            <a:off x="844225" y="1489688"/>
            <a:ext cx="731400" cy="449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106"/>
          <p:cNvSpPr/>
          <p:nvPr/>
        </p:nvSpPr>
        <p:spPr>
          <a:xfrm>
            <a:off x="844225" y="3313113"/>
            <a:ext cx="731400" cy="449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106"/>
          <p:cNvSpPr/>
          <p:nvPr/>
        </p:nvSpPr>
        <p:spPr>
          <a:xfrm>
            <a:off x="4014515" y="1489688"/>
            <a:ext cx="731400" cy="449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106"/>
          <p:cNvSpPr/>
          <p:nvPr/>
        </p:nvSpPr>
        <p:spPr>
          <a:xfrm>
            <a:off x="4014515" y="3313113"/>
            <a:ext cx="731400" cy="449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38" name="Google Shape;1838;p106"/>
          <p:cNvGrpSpPr/>
          <p:nvPr/>
        </p:nvGrpSpPr>
        <p:grpSpPr>
          <a:xfrm>
            <a:off x="1033520" y="1564963"/>
            <a:ext cx="352825" cy="298855"/>
            <a:chOff x="2676100" y="1456375"/>
            <a:chExt cx="501100" cy="424450"/>
          </a:xfrm>
        </p:grpSpPr>
        <p:sp>
          <p:nvSpPr>
            <p:cNvPr id="1839" name="Google Shape;1839;p106"/>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840" name="Google Shape;1840;p106"/>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841" name="Google Shape;1841;p106"/>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842" name="Google Shape;1842;p106"/>
          <p:cNvSpPr/>
          <p:nvPr/>
        </p:nvSpPr>
        <p:spPr>
          <a:xfrm>
            <a:off x="4290532" y="1544341"/>
            <a:ext cx="179387" cy="340116"/>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843" name="Google Shape;1843;p106"/>
          <p:cNvSpPr/>
          <p:nvPr/>
        </p:nvSpPr>
        <p:spPr>
          <a:xfrm>
            <a:off x="1044721" y="3379478"/>
            <a:ext cx="330434" cy="316687"/>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844" name="Google Shape;1844;p106"/>
          <p:cNvSpPr/>
          <p:nvPr/>
        </p:nvSpPr>
        <p:spPr>
          <a:xfrm>
            <a:off x="4209467" y="3367728"/>
            <a:ext cx="341506" cy="340204"/>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8" name="Shape 1848"/>
        <p:cNvGrpSpPr/>
        <p:nvPr/>
      </p:nvGrpSpPr>
      <p:grpSpPr>
        <a:xfrm>
          <a:off x="0" y="0"/>
          <a:ext cx="0" cy="0"/>
          <a:chOff x="0" y="0"/>
          <a:chExt cx="0" cy="0"/>
        </a:xfrm>
      </p:grpSpPr>
      <p:sp>
        <p:nvSpPr>
          <p:cNvPr id="1849" name="Google Shape;1849;p107"/>
          <p:cNvSpPr txBox="1"/>
          <p:nvPr>
            <p:ph type="title"/>
          </p:nvPr>
        </p:nvSpPr>
        <p:spPr>
          <a:xfrm>
            <a:off x="764175" y="1962000"/>
            <a:ext cx="4900800" cy="915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800"/>
              <a:t>Post Mortem</a:t>
            </a:r>
            <a:endParaRPr sz="3800"/>
          </a:p>
        </p:txBody>
      </p:sp>
      <p:sp>
        <p:nvSpPr>
          <p:cNvPr id="1850" name="Google Shape;1850;p107"/>
          <p:cNvSpPr txBox="1"/>
          <p:nvPr>
            <p:ph idx="2" type="title"/>
          </p:nvPr>
        </p:nvSpPr>
        <p:spPr>
          <a:xfrm>
            <a:off x="857150" y="977850"/>
            <a:ext cx="1463100" cy="88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cxnSp>
        <p:nvCxnSpPr>
          <p:cNvPr id="1851" name="Google Shape;1851;p107"/>
          <p:cNvCxnSpPr/>
          <p:nvPr/>
        </p:nvCxnSpPr>
        <p:spPr>
          <a:xfrm>
            <a:off x="-95092" y="2982353"/>
            <a:ext cx="5393400" cy="0"/>
          </a:xfrm>
          <a:prstGeom prst="straightConnector1">
            <a:avLst/>
          </a:prstGeom>
          <a:noFill/>
          <a:ln cap="flat" cmpd="sng" w="9525">
            <a:solidFill>
              <a:schemeClr val="dk1"/>
            </a:solidFill>
            <a:prstDash val="solid"/>
            <a:round/>
            <a:headEnd len="med" w="med" type="none"/>
            <a:tailEnd len="med" w="med" type="none"/>
          </a:ln>
        </p:spPr>
      </p:cxnSp>
      <p:grpSp>
        <p:nvGrpSpPr>
          <p:cNvPr id="1852" name="Google Shape;1852;p107"/>
          <p:cNvGrpSpPr/>
          <p:nvPr/>
        </p:nvGrpSpPr>
        <p:grpSpPr>
          <a:xfrm>
            <a:off x="857153" y="3925652"/>
            <a:ext cx="887795" cy="175887"/>
            <a:chOff x="2284850" y="131975"/>
            <a:chExt cx="1720200" cy="340800"/>
          </a:xfrm>
        </p:grpSpPr>
        <p:sp>
          <p:nvSpPr>
            <p:cNvPr id="1853" name="Google Shape;1853;p107"/>
            <p:cNvSpPr/>
            <p:nvPr/>
          </p:nvSpPr>
          <p:spPr>
            <a:xfrm rot="5400000">
              <a:off x="22619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107"/>
            <p:cNvSpPr/>
            <p:nvPr/>
          </p:nvSpPr>
          <p:spPr>
            <a:xfrm rot="5400000">
              <a:off x="27370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107"/>
            <p:cNvSpPr/>
            <p:nvPr/>
          </p:nvSpPr>
          <p:spPr>
            <a:xfrm rot="5400000">
              <a:off x="32121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107"/>
            <p:cNvSpPr/>
            <p:nvPr/>
          </p:nvSpPr>
          <p:spPr>
            <a:xfrm rot="5400000">
              <a:off x="36872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0" name="Shape 1860"/>
        <p:cNvGrpSpPr/>
        <p:nvPr/>
      </p:nvGrpSpPr>
      <p:grpSpPr>
        <a:xfrm>
          <a:off x="0" y="0"/>
          <a:ext cx="0" cy="0"/>
          <a:chOff x="0" y="0"/>
          <a:chExt cx="0" cy="0"/>
        </a:xfrm>
      </p:grpSpPr>
      <p:sp>
        <p:nvSpPr>
          <p:cNvPr id="1861" name="Google Shape;1861;p108"/>
          <p:cNvSpPr txBox="1"/>
          <p:nvPr>
            <p:ph type="title"/>
          </p:nvPr>
        </p:nvSpPr>
        <p:spPr>
          <a:xfrm>
            <a:off x="1415775" y="445025"/>
            <a:ext cx="7008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went well?</a:t>
            </a:r>
            <a:endParaRPr/>
          </a:p>
        </p:txBody>
      </p:sp>
      <p:sp>
        <p:nvSpPr>
          <p:cNvPr id="1862" name="Google Shape;1862;p108"/>
          <p:cNvSpPr txBox="1"/>
          <p:nvPr/>
        </p:nvSpPr>
        <p:spPr>
          <a:xfrm flipH="1">
            <a:off x="1415700" y="1187900"/>
            <a:ext cx="7008300" cy="3047100"/>
          </a:xfrm>
          <a:prstGeom prst="rect">
            <a:avLst/>
          </a:prstGeom>
          <a:noFill/>
          <a:ln>
            <a:noFill/>
          </a:ln>
        </p:spPr>
        <p:txBody>
          <a:bodyPr anchorCtr="0" anchor="t" bIns="91425" lIns="91425" spcFirstLastPara="1" rIns="91425" wrap="square" tIns="91425">
            <a:noAutofit/>
          </a:bodyPr>
          <a:lstStyle/>
          <a:p>
            <a:pPr indent="-349250" lvl="0" marL="457200" rtl="0" algn="l">
              <a:lnSpc>
                <a:spcPct val="150000"/>
              </a:lnSpc>
              <a:spcBef>
                <a:spcPts val="0"/>
              </a:spcBef>
              <a:spcAft>
                <a:spcPts val="0"/>
              </a:spcAft>
              <a:buClr>
                <a:schemeClr val="dk1"/>
              </a:buClr>
              <a:buSzPts val="1900"/>
              <a:buFont typeface="Raleway"/>
              <a:buChar char="●"/>
            </a:pPr>
            <a:r>
              <a:rPr lang="en" sz="1900">
                <a:solidFill>
                  <a:schemeClr val="dk1"/>
                </a:solidFill>
                <a:latin typeface="Raleway"/>
                <a:ea typeface="Raleway"/>
                <a:cs typeface="Raleway"/>
                <a:sym typeface="Raleway"/>
              </a:rPr>
              <a:t>Successfully built the project despite lack of familiarity</a:t>
            </a:r>
            <a:endParaRPr sz="1900">
              <a:solidFill>
                <a:schemeClr val="dk1"/>
              </a:solidFill>
              <a:latin typeface="Raleway"/>
              <a:ea typeface="Raleway"/>
              <a:cs typeface="Raleway"/>
              <a:sym typeface="Raleway"/>
            </a:endParaRPr>
          </a:p>
          <a:p>
            <a:pPr indent="-349250" lvl="0" marL="457200" rtl="0" algn="l">
              <a:lnSpc>
                <a:spcPct val="150000"/>
              </a:lnSpc>
              <a:spcBef>
                <a:spcPts val="0"/>
              </a:spcBef>
              <a:spcAft>
                <a:spcPts val="0"/>
              </a:spcAft>
              <a:buClr>
                <a:schemeClr val="dk1"/>
              </a:buClr>
              <a:buSzPts val="1900"/>
              <a:buFont typeface="Raleway"/>
              <a:buChar char="●"/>
            </a:pPr>
            <a:r>
              <a:rPr lang="en" sz="1900">
                <a:solidFill>
                  <a:schemeClr val="dk1"/>
                </a:solidFill>
                <a:latin typeface="Raleway"/>
                <a:ea typeface="Raleway"/>
                <a:cs typeface="Raleway"/>
                <a:sym typeface="Raleway"/>
              </a:rPr>
              <a:t>Thorough Documentation</a:t>
            </a:r>
            <a:endParaRPr sz="1900">
              <a:solidFill>
                <a:schemeClr val="dk1"/>
              </a:solidFill>
              <a:latin typeface="Raleway"/>
              <a:ea typeface="Raleway"/>
              <a:cs typeface="Raleway"/>
              <a:sym typeface="Raleway"/>
            </a:endParaRPr>
          </a:p>
          <a:p>
            <a:pPr indent="-349250" lvl="0" marL="457200" rtl="0" algn="l">
              <a:lnSpc>
                <a:spcPct val="150000"/>
              </a:lnSpc>
              <a:spcBef>
                <a:spcPts val="0"/>
              </a:spcBef>
              <a:spcAft>
                <a:spcPts val="0"/>
              </a:spcAft>
              <a:buClr>
                <a:schemeClr val="dk1"/>
              </a:buClr>
              <a:buSzPts val="1900"/>
              <a:buFont typeface="Raleway"/>
              <a:buChar char="●"/>
            </a:pPr>
            <a:r>
              <a:rPr lang="en" sz="1900">
                <a:solidFill>
                  <a:schemeClr val="dk1"/>
                </a:solidFill>
                <a:latin typeface="Raleway"/>
                <a:ea typeface="Raleway"/>
                <a:cs typeface="Raleway"/>
                <a:sym typeface="Raleway"/>
              </a:rPr>
              <a:t>Image Processing Model </a:t>
            </a:r>
            <a:endParaRPr sz="1900">
              <a:solidFill>
                <a:schemeClr val="dk1"/>
              </a:solidFill>
              <a:latin typeface="Raleway"/>
              <a:ea typeface="Raleway"/>
              <a:cs typeface="Raleway"/>
              <a:sym typeface="Raleway"/>
            </a:endParaRPr>
          </a:p>
          <a:p>
            <a:pPr indent="-349250" lvl="0" marL="457200" rtl="0" algn="l">
              <a:lnSpc>
                <a:spcPct val="150000"/>
              </a:lnSpc>
              <a:spcBef>
                <a:spcPts val="0"/>
              </a:spcBef>
              <a:spcAft>
                <a:spcPts val="0"/>
              </a:spcAft>
              <a:buClr>
                <a:schemeClr val="dk1"/>
              </a:buClr>
              <a:buSzPts val="1900"/>
              <a:buFont typeface="Raleway"/>
              <a:buChar char="●"/>
            </a:pPr>
            <a:r>
              <a:rPr lang="en" sz="1900">
                <a:solidFill>
                  <a:schemeClr val="dk1"/>
                </a:solidFill>
                <a:latin typeface="Raleway"/>
                <a:ea typeface="Raleway"/>
                <a:cs typeface="Raleway"/>
                <a:sym typeface="Raleway"/>
              </a:rPr>
              <a:t>A Foundation and Direction for Future </a:t>
            </a:r>
            <a:r>
              <a:rPr lang="en" sz="1900">
                <a:solidFill>
                  <a:schemeClr val="dk1"/>
                </a:solidFill>
                <a:latin typeface="Raleway"/>
                <a:ea typeface="Raleway"/>
                <a:cs typeface="Raleway"/>
                <a:sym typeface="Raleway"/>
              </a:rPr>
              <a:t>Development</a:t>
            </a:r>
            <a:endParaRPr sz="1900">
              <a:solidFill>
                <a:schemeClr val="dk1"/>
              </a:solidFill>
              <a:latin typeface="Raleway"/>
              <a:ea typeface="Raleway"/>
              <a:cs typeface="Raleway"/>
              <a:sym typeface="Raleway"/>
            </a:endParaRPr>
          </a:p>
          <a:p>
            <a:pPr indent="-349250" lvl="0" marL="457200" rtl="0" algn="l">
              <a:lnSpc>
                <a:spcPct val="150000"/>
              </a:lnSpc>
              <a:spcBef>
                <a:spcPts val="0"/>
              </a:spcBef>
              <a:spcAft>
                <a:spcPts val="0"/>
              </a:spcAft>
              <a:buClr>
                <a:schemeClr val="dk1"/>
              </a:buClr>
              <a:buSzPts val="1900"/>
              <a:buFont typeface="Raleway"/>
              <a:buChar char="●"/>
            </a:pPr>
            <a:r>
              <a:rPr lang="en" sz="1900">
                <a:solidFill>
                  <a:schemeClr val="dk1"/>
                </a:solidFill>
                <a:latin typeface="Raleway"/>
                <a:ea typeface="Raleway"/>
                <a:cs typeface="Raleway"/>
                <a:sym typeface="Raleway"/>
              </a:rPr>
              <a:t>Customizable Simulation</a:t>
            </a:r>
            <a:endParaRPr sz="1900">
              <a:solidFill>
                <a:schemeClr val="dk1"/>
              </a:solidFill>
              <a:latin typeface="Raleway"/>
              <a:ea typeface="Raleway"/>
              <a:cs typeface="Raleway"/>
              <a:sym typeface="Raleway"/>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6" name="Shape 1866"/>
        <p:cNvGrpSpPr/>
        <p:nvPr/>
      </p:nvGrpSpPr>
      <p:grpSpPr>
        <a:xfrm>
          <a:off x="0" y="0"/>
          <a:ext cx="0" cy="0"/>
          <a:chOff x="0" y="0"/>
          <a:chExt cx="0" cy="0"/>
        </a:xfrm>
      </p:grpSpPr>
      <p:sp>
        <p:nvSpPr>
          <p:cNvPr id="1867" name="Google Shape;1867;p109"/>
          <p:cNvSpPr txBox="1"/>
          <p:nvPr>
            <p:ph type="title"/>
          </p:nvPr>
        </p:nvSpPr>
        <p:spPr>
          <a:xfrm>
            <a:off x="1415775" y="445025"/>
            <a:ext cx="7008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did not go well?</a:t>
            </a:r>
            <a:endParaRPr/>
          </a:p>
        </p:txBody>
      </p:sp>
      <p:sp>
        <p:nvSpPr>
          <p:cNvPr id="1868" name="Google Shape;1868;p109"/>
          <p:cNvSpPr txBox="1"/>
          <p:nvPr/>
        </p:nvSpPr>
        <p:spPr>
          <a:xfrm flipH="1">
            <a:off x="1415700" y="1187900"/>
            <a:ext cx="7008300" cy="1705200"/>
          </a:xfrm>
          <a:prstGeom prst="rect">
            <a:avLst/>
          </a:prstGeom>
          <a:noFill/>
          <a:ln>
            <a:noFill/>
          </a:ln>
        </p:spPr>
        <p:txBody>
          <a:bodyPr anchorCtr="0" anchor="t" bIns="91425" lIns="91425" spcFirstLastPara="1" rIns="91425" wrap="square" tIns="91425">
            <a:noAutofit/>
          </a:bodyPr>
          <a:lstStyle/>
          <a:p>
            <a:pPr indent="-349250" lvl="0" marL="457200" rtl="0" algn="l">
              <a:lnSpc>
                <a:spcPct val="150000"/>
              </a:lnSpc>
              <a:spcBef>
                <a:spcPts val="0"/>
              </a:spcBef>
              <a:spcAft>
                <a:spcPts val="0"/>
              </a:spcAft>
              <a:buClr>
                <a:schemeClr val="dk1"/>
              </a:buClr>
              <a:buSzPts val="1900"/>
              <a:buFont typeface="Raleway"/>
              <a:buChar char="●"/>
            </a:pPr>
            <a:r>
              <a:rPr lang="en" sz="1900">
                <a:solidFill>
                  <a:schemeClr val="dk1"/>
                </a:solidFill>
                <a:latin typeface="Raleway"/>
                <a:ea typeface="Raleway"/>
                <a:cs typeface="Raleway"/>
                <a:sym typeface="Raleway"/>
              </a:rPr>
              <a:t>Steep Learning Curve</a:t>
            </a:r>
            <a:endParaRPr sz="1900">
              <a:solidFill>
                <a:schemeClr val="dk1"/>
              </a:solidFill>
              <a:latin typeface="Raleway"/>
              <a:ea typeface="Raleway"/>
              <a:cs typeface="Raleway"/>
              <a:sym typeface="Raleway"/>
            </a:endParaRPr>
          </a:p>
          <a:p>
            <a:pPr indent="-349250" lvl="0" marL="457200" rtl="0" algn="l">
              <a:lnSpc>
                <a:spcPct val="150000"/>
              </a:lnSpc>
              <a:spcBef>
                <a:spcPts val="0"/>
              </a:spcBef>
              <a:spcAft>
                <a:spcPts val="0"/>
              </a:spcAft>
              <a:buClr>
                <a:schemeClr val="dk1"/>
              </a:buClr>
              <a:buSzPts val="1900"/>
              <a:buFont typeface="Raleway"/>
              <a:buChar char="●"/>
            </a:pPr>
            <a:r>
              <a:rPr lang="en" sz="1900">
                <a:solidFill>
                  <a:schemeClr val="dk1"/>
                </a:solidFill>
                <a:latin typeface="Raleway"/>
                <a:ea typeface="Raleway"/>
                <a:cs typeface="Raleway"/>
                <a:sym typeface="Raleway"/>
              </a:rPr>
              <a:t>Hardware Issues</a:t>
            </a:r>
            <a:endParaRPr sz="1900">
              <a:solidFill>
                <a:schemeClr val="dk1"/>
              </a:solidFill>
              <a:latin typeface="Raleway"/>
              <a:ea typeface="Raleway"/>
              <a:cs typeface="Raleway"/>
              <a:sym typeface="Raleway"/>
            </a:endParaRPr>
          </a:p>
          <a:p>
            <a:pPr indent="-349250" lvl="0" marL="457200" rtl="0" algn="l">
              <a:lnSpc>
                <a:spcPct val="150000"/>
              </a:lnSpc>
              <a:spcBef>
                <a:spcPts val="0"/>
              </a:spcBef>
              <a:spcAft>
                <a:spcPts val="0"/>
              </a:spcAft>
              <a:buClr>
                <a:schemeClr val="dk1"/>
              </a:buClr>
              <a:buSzPts val="1900"/>
              <a:buFont typeface="Raleway"/>
              <a:buChar char="●"/>
            </a:pPr>
            <a:r>
              <a:rPr lang="en" sz="1900">
                <a:solidFill>
                  <a:schemeClr val="dk1"/>
                </a:solidFill>
                <a:latin typeface="Raleway"/>
                <a:ea typeface="Raleway"/>
                <a:cs typeface="Raleway"/>
                <a:sym typeface="Raleway"/>
              </a:rPr>
              <a:t>Minimal support with resolving most issues</a:t>
            </a:r>
            <a:endParaRPr sz="1900">
              <a:solidFill>
                <a:schemeClr val="dk1"/>
              </a:solidFill>
              <a:latin typeface="Raleway"/>
              <a:ea typeface="Raleway"/>
              <a:cs typeface="Raleway"/>
              <a:sym typeface="Raleway"/>
            </a:endParaRPr>
          </a:p>
          <a:p>
            <a:pPr indent="0" lvl="0" marL="0" rtl="0" algn="l">
              <a:lnSpc>
                <a:spcPct val="115000"/>
              </a:lnSpc>
              <a:spcBef>
                <a:spcPts val="0"/>
              </a:spcBef>
              <a:spcAft>
                <a:spcPts val="0"/>
              </a:spcAft>
              <a:buNone/>
            </a:pPr>
            <a:r>
              <a:t/>
            </a:r>
            <a:endParaRPr sz="1900">
              <a:solidFill>
                <a:schemeClr val="dk1"/>
              </a:solidFill>
              <a:latin typeface="Raleway"/>
              <a:ea typeface="Raleway"/>
              <a:cs typeface="Raleway"/>
              <a:sym typeface="Raleway"/>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7" name="Shape 1647"/>
        <p:cNvGrpSpPr/>
        <p:nvPr/>
      </p:nvGrpSpPr>
      <p:grpSpPr>
        <a:xfrm>
          <a:off x="0" y="0"/>
          <a:ext cx="0" cy="0"/>
          <a:chOff x="0" y="0"/>
          <a:chExt cx="0" cy="0"/>
        </a:xfrm>
      </p:grpSpPr>
      <p:sp>
        <p:nvSpPr>
          <p:cNvPr id="1648" name="Google Shape;1648;p92"/>
          <p:cNvSpPr txBox="1"/>
          <p:nvPr>
            <p:ph type="title"/>
          </p:nvPr>
        </p:nvSpPr>
        <p:spPr>
          <a:xfrm>
            <a:off x="2758225" y="1064961"/>
            <a:ext cx="4872900" cy="1560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4000"/>
              <a:t>Introduction</a:t>
            </a:r>
            <a:endParaRPr sz="4000"/>
          </a:p>
        </p:txBody>
      </p:sp>
      <p:sp>
        <p:nvSpPr>
          <p:cNvPr id="1649" name="Google Shape;1649;p92"/>
          <p:cNvSpPr txBox="1"/>
          <p:nvPr>
            <p:ph idx="1" type="subTitle"/>
          </p:nvPr>
        </p:nvSpPr>
        <p:spPr>
          <a:xfrm>
            <a:off x="2758225" y="3006828"/>
            <a:ext cx="4872900" cy="112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900"/>
              <a:t>Goal: Use virtual reality (VR) as a tool for </a:t>
            </a:r>
            <a:r>
              <a:rPr lang="en" sz="1900"/>
              <a:t>users</a:t>
            </a:r>
            <a:r>
              <a:rPr lang="en" sz="1900"/>
              <a:t> with social development disorders and researchers to learn from.</a:t>
            </a:r>
            <a:endParaRPr sz="1900"/>
          </a:p>
        </p:txBody>
      </p:sp>
      <p:cxnSp>
        <p:nvCxnSpPr>
          <p:cNvPr id="1650" name="Google Shape;1650;p92"/>
          <p:cNvCxnSpPr/>
          <p:nvPr/>
        </p:nvCxnSpPr>
        <p:spPr>
          <a:xfrm flipH="1" rot="10800000">
            <a:off x="2017543" y="2788235"/>
            <a:ext cx="7148400" cy="9300"/>
          </a:xfrm>
          <a:prstGeom prst="straightConnector1">
            <a:avLst/>
          </a:prstGeom>
          <a:noFill/>
          <a:ln cap="flat" cmpd="sng" w="9525">
            <a:solidFill>
              <a:schemeClr val="dk1"/>
            </a:solidFill>
            <a:prstDash val="solid"/>
            <a:round/>
            <a:headEnd len="med" w="med" type="none"/>
            <a:tailEnd len="med" w="med" type="none"/>
          </a:ln>
        </p:spPr>
      </p:cxnSp>
      <p:grpSp>
        <p:nvGrpSpPr>
          <p:cNvPr id="1651" name="Google Shape;1651;p92"/>
          <p:cNvGrpSpPr/>
          <p:nvPr/>
        </p:nvGrpSpPr>
        <p:grpSpPr>
          <a:xfrm flipH="1">
            <a:off x="7056553" y="775502"/>
            <a:ext cx="887795" cy="175887"/>
            <a:chOff x="2284850" y="131975"/>
            <a:chExt cx="1720200" cy="340800"/>
          </a:xfrm>
        </p:grpSpPr>
        <p:sp>
          <p:nvSpPr>
            <p:cNvPr id="1652" name="Google Shape;1652;p92"/>
            <p:cNvSpPr/>
            <p:nvPr/>
          </p:nvSpPr>
          <p:spPr>
            <a:xfrm rot="5400000">
              <a:off x="22619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92"/>
            <p:cNvSpPr/>
            <p:nvPr/>
          </p:nvSpPr>
          <p:spPr>
            <a:xfrm rot="5400000">
              <a:off x="27370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92"/>
            <p:cNvSpPr/>
            <p:nvPr/>
          </p:nvSpPr>
          <p:spPr>
            <a:xfrm rot="5400000">
              <a:off x="32121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92"/>
            <p:cNvSpPr/>
            <p:nvPr/>
          </p:nvSpPr>
          <p:spPr>
            <a:xfrm rot="5400000">
              <a:off x="36872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2" name="Shape 1872"/>
        <p:cNvGrpSpPr/>
        <p:nvPr/>
      </p:nvGrpSpPr>
      <p:grpSpPr>
        <a:xfrm>
          <a:off x="0" y="0"/>
          <a:ext cx="0" cy="0"/>
          <a:chOff x="0" y="0"/>
          <a:chExt cx="0" cy="0"/>
        </a:xfrm>
      </p:grpSpPr>
      <p:sp>
        <p:nvSpPr>
          <p:cNvPr id="1873" name="Google Shape;1873;p110"/>
          <p:cNvSpPr txBox="1"/>
          <p:nvPr>
            <p:ph type="title"/>
          </p:nvPr>
        </p:nvSpPr>
        <p:spPr>
          <a:xfrm flipH="1">
            <a:off x="2593825" y="1884752"/>
            <a:ext cx="5709300" cy="146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6500"/>
              <a:t>Thank you!</a:t>
            </a:r>
            <a:endParaRPr sz="6500"/>
          </a:p>
        </p:txBody>
      </p:sp>
      <p:cxnSp>
        <p:nvCxnSpPr>
          <p:cNvPr id="1874" name="Google Shape;1874;p110"/>
          <p:cNvCxnSpPr/>
          <p:nvPr/>
        </p:nvCxnSpPr>
        <p:spPr>
          <a:xfrm>
            <a:off x="2786175" y="3588055"/>
            <a:ext cx="64263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9" name="Shape 1659"/>
        <p:cNvGrpSpPr/>
        <p:nvPr/>
      </p:nvGrpSpPr>
      <p:grpSpPr>
        <a:xfrm>
          <a:off x="0" y="0"/>
          <a:ext cx="0" cy="0"/>
          <a:chOff x="0" y="0"/>
          <a:chExt cx="0" cy="0"/>
        </a:xfrm>
      </p:grpSpPr>
      <p:sp>
        <p:nvSpPr>
          <p:cNvPr id="1660" name="Google Shape;1660;p93"/>
          <p:cNvSpPr txBox="1"/>
          <p:nvPr>
            <p:ph type="title"/>
          </p:nvPr>
        </p:nvSpPr>
        <p:spPr>
          <a:xfrm>
            <a:off x="720000" y="292625"/>
            <a:ext cx="77088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Client &amp; Faculty Mentors</a:t>
            </a:r>
            <a:endParaRPr/>
          </a:p>
        </p:txBody>
      </p:sp>
      <p:sp>
        <p:nvSpPr>
          <p:cNvPr id="1661" name="Google Shape;1661;p93"/>
          <p:cNvSpPr txBox="1"/>
          <p:nvPr>
            <p:ph idx="4294967295" type="subTitle"/>
          </p:nvPr>
        </p:nvSpPr>
        <p:spPr>
          <a:xfrm>
            <a:off x="912600" y="3178376"/>
            <a:ext cx="2408400" cy="448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Dr. Vicky Tsang</a:t>
            </a:r>
            <a:endParaRPr/>
          </a:p>
        </p:txBody>
      </p:sp>
      <p:sp>
        <p:nvSpPr>
          <p:cNvPr id="1662" name="Google Shape;1662;p93"/>
          <p:cNvSpPr txBox="1"/>
          <p:nvPr>
            <p:ph idx="4294967295" type="subTitle"/>
          </p:nvPr>
        </p:nvSpPr>
        <p:spPr>
          <a:xfrm>
            <a:off x="808075" y="4337000"/>
            <a:ext cx="2408400" cy="58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600"/>
              <a:t>Client</a:t>
            </a:r>
            <a:endParaRPr sz="1600"/>
          </a:p>
        </p:txBody>
      </p:sp>
      <p:cxnSp>
        <p:nvCxnSpPr>
          <p:cNvPr id="1663" name="Google Shape;1663;p93"/>
          <p:cNvCxnSpPr/>
          <p:nvPr/>
        </p:nvCxnSpPr>
        <p:spPr>
          <a:xfrm>
            <a:off x="712800" y="3627175"/>
            <a:ext cx="7718400" cy="0"/>
          </a:xfrm>
          <a:prstGeom prst="straightConnector1">
            <a:avLst/>
          </a:prstGeom>
          <a:noFill/>
          <a:ln cap="flat" cmpd="sng" w="9525">
            <a:solidFill>
              <a:schemeClr val="accent2"/>
            </a:solidFill>
            <a:prstDash val="solid"/>
            <a:round/>
            <a:headEnd len="med" w="med" type="none"/>
            <a:tailEnd len="med" w="med" type="none"/>
          </a:ln>
        </p:spPr>
      </p:cxnSp>
      <p:pic>
        <p:nvPicPr>
          <p:cNvPr id="1664" name="Google Shape;1664;p93"/>
          <p:cNvPicPr preferRelativeResize="0"/>
          <p:nvPr/>
        </p:nvPicPr>
        <p:blipFill>
          <a:blip r:embed="rId3">
            <a:alphaModFix/>
          </a:blip>
          <a:stretch>
            <a:fillRect/>
          </a:stretch>
        </p:blipFill>
        <p:spPr>
          <a:xfrm>
            <a:off x="1439576" y="1115300"/>
            <a:ext cx="1354454" cy="2033425"/>
          </a:xfrm>
          <a:prstGeom prst="rect">
            <a:avLst/>
          </a:prstGeom>
          <a:noFill/>
          <a:ln>
            <a:noFill/>
          </a:ln>
        </p:spPr>
      </p:pic>
      <p:pic>
        <p:nvPicPr>
          <p:cNvPr id="1665" name="Google Shape;1665;p93"/>
          <p:cNvPicPr preferRelativeResize="0"/>
          <p:nvPr/>
        </p:nvPicPr>
        <p:blipFill>
          <a:blip r:embed="rId4">
            <a:alphaModFix/>
          </a:blip>
          <a:stretch>
            <a:fillRect/>
          </a:stretch>
        </p:blipFill>
        <p:spPr>
          <a:xfrm>
            <a:off x="3792773" y="1115288"/>
            <a:ext cx="1624350" cy="2033433"/>
          </a:xfrm>
          <a:prstGeom prst="rect">
            <a:avLst/>
          </a:prstGeom>
          <a:noFill/>
          <a:ln>
            <a:noFill/>
          </a:ln>
        </p:spPr>
      </p:pic>
      <p:sp>
        <p:nvSpPr>
          <p:cNvPr id="1666" name="Google Shape;1666;p93"/>
          <p:cNvSpPr txBox="1"/>
          <p:nvPr>
            <p:ph idx="4294967295" type="subTitle"/>
          </p:nvPr>
        </p:nvSpPr>
        <p:spPr>
          <a:xfrm>
            <a:off x="3400735" y="3163551"/>
            <a:ext cx="2408400" cy="448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Scott Griffith</a:t>
            </a:r>
            <a:endParaRPr/>
          </a:p>
        </p:txBody>
      </p:sp>
      <p:sp>
        <p:nvSpPr>
          <p:cNvPr id="1667" name="Google Shape;1667;p93"/>
          <p:cNvSpPr txBox="1"/>
          <p:nvPr>
            <p:ph idx="4294967295" type="subTitle"/>
          </p:nvPr>
        </p:nvSpPr>
        <p:spPr>
          <a:xfrm>
            <a:off x="3400735" y="3612352"/>
            <a:ext cx="2408400" cy="58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1600"/>
              <a:t>Assistant Professor of Computer Science</a:t>
            </a:r>
            <a:endParaRPr sz="1600"/>
          </a:p>
        </p:txBody>
      </p:sp>
      <p:pic>
        <p:nvPicPr>
          <p:cNvPr id="1668" name="Google Shape;1668;p93"/>
          <p:cNvPicPr preferRelativeResize="0"/>
          <p:nvPr/>
        </p:nvPicPr>
        <p:blipFill>
          <a:blip r:embed="rId5">
            <a:alphaModFix/>
          </a:blip>
          <a:stretch>
            <a:fillRect/>
          </a:stretch>
        </p:blipFill>
        <p:spPr>
          <a:xfrm flipH="1">
            <a:off x="6385412" y="1115275"/>
            <a:ext cx="1624363" cy="2033450"/>
          </a:xfrm>
          <a:prstGeom prst="rect">
            <a:avLst/>
          </a:prstGeom>
          <a:noFill/>
          <a:ln>
            <a:noFill/>
          </a:ln>
        </p:spPr>
      </p:pic>
      <p:sp>
        <p:nvSpPr>
          <p:cNvPr id="1669" name="Google Shape;1669;p93"/>
          <p:cNvSpPr txBox="1"/>
          <p:nvPr>
            <p:ph idx="4294967295" type="subTitle"/>
          </p:nvPr>
        </p:nvSpPr>
        <p:spPr>
          <a:xfrm>
            <a:off x="5993395" y="3163551"/>
            <a:ext cx="2408400" cy="448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Dr. Pete Tucker</a:t>
            </a:r>
            <a:endParaRPr/>
          </a:p>
        </p:txBody>
      </p:sp>
      <p:sp>
        <p:nvSpPr>
          <p:cNvPr id="1670" name="Google Shape;1670;p93"/>
          <p:cNvSpPr txBox="1"/>
          <p:nvPr>
            <p:ph idx="4294967295" type="subTitle"/>
          </p:nvPr>
        </p:nvSpPr>
        <p:spPr>
          <a:xfrm>
            <a:off x="5993395" y="3648452"/>
            <a:ext cx="2408400" cy="58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1600"/>
              <a:t>Professor of Computer Science</a:t>
            </a:r>
            <a:endParaRPr sz="1600"/>
          </a:p>
        </p:txBody>
      </p:sp>
      <p:sp>
        <p:nvSpPr>
          <p:cNvPr id="1671" name="Google Shape;1671;p93"/>
          <p:cNvSpPr txBox="1"/>
          <p:nvPr>
            <p:ph idx="4294967295" type="subTitle"/>
          </p:nvPr>
        </p:nvSpPr>
        <p:spPr>
          <a:xfrm>
            <a:off x="3400748" y="4337000"/>
            <a:ext cx="2408400" cy="58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600"/>
              <a:t>Client &amp; Faculty Mentor</a:t>
            </a:r>
            <a:endParaRPr sz="1600"/>
          </a:p>
        </p:txBody>
      </p:sp>
      <p:sp>
        <p:nvSpPr>
          <p:cNvPr id="1672" name="Google Shape;1672;p93"/>
          <p:cNvSpPr txBox="1"/>
          <p:nvPr>
            <p:ph idx="4294967295" type="subTitle"/>
          </p:nvPr>
        </p:nvSpPr>
        <p:spPr>
          <a:xfrm>
            <a:off x="6047435" y="4337000"/>
            <a:ext cx="2408400" cy="58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600"/>
              <a:t>Faculty Mentor</a:t>
            </a:r>
            <a:endParaRPr sz="1600"/>
          </a:p>
        </p:txBody>
      </p:sp>
      <p:sp>
        <p:nvSpPr>
          <p:cNvPr id="1673" name="Google Shape;1673;p93"/>
          <p:cNvSpPr txBox="1"/>
          <p:nvPr>
            <p:ph idx="4294967295" type="subTitle"/>
          </p:nvPr>
        </p:nvSpPr>
        <p:spPr>
          <a:xfrm>
            <a:off x="912598" y="3612352"/>
            <a:ext cx="2408400" cy="58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1600"/>
              <a:t>Associate Professor of Occupational Therapy</a:t>
            </a:r>
            <a:endParaRPr b="1" sz="16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7" name="Shape 1677"/>
        <p:cNvGrpSpPr/>
        <p:nvPr/>
      </p:nvGrpSpPr>
      <p:grpSpPr>
        <a:xfrm>
          <a:off x="0" y="0"/>
          <a:ext cx="0" cy="0"/>
          <a:chOff x="0" y="0"/>
          <a:chExt cx="0" cy="0"/>
        </a:xfrm>
      </p:grpSpPr>
      <p:sp>
        <p:nvSpPr>
          <p:cNvPr id="1678" name="Google Shape;1678;p94"/>
          <p:cNvSpPr txBox="1"/>
          <p:nvPr>
            <p:ph type="title"/>
          </p:nvPr>
        </p:nvSpPr>
        <p:spPr>
          <a:xfrm>
            <a:off x="720000" y="445025"/>
            <a:ext cx="5642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Client Requirements</a:t>
            </a:r>
            <a:endParaRPr/>
          </a:p>
        </p:txBody>
      </p:sp>
      <p:sp>
        <p:nvSpPr>
          <p:cNvPr id="1679" name="Google Shape;1679;p94"/>
          <p:cNvSpPr txBox="1"/>
          <p:nvPr>
            <p:ph idx="1" type="subTitle"/>
          </p:nvPr>
        </p:nvSpPr>
        <p:spPr>
          <a:xfrm>
            <a:off x="720000" y="1172300"/>
            <a:ext cx="5346600" cy="36525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600"/>
              <a:t>Our client has 3 main research questions:</a:t>
            </a:r>
            <a:endParaRPr sz="1600"/>
          </a:p>
          <a:p>
            <a:pPr indent="-330200" lvl="0" marL="457200" rtl="0" algn="l">
              <a:lnSpc>
                <a:spcPct val="150000"/>
              </a:lnSpc>
              <a:spcBef>
                <a:spcPts val="0"/>
              </a:spcBef>
              <a:spcAft>
                <a:spcPts val="0"/>
              </a:spcAft>
              <a:buSzPts val="1600"/>
              <a:buChar char="●"/>
            </a:pPr>
            <a:r>
              <a:rPr lang="en" sz="1600"/>
              <a:t>What kind of</a:t>
            </a:r>
            <a:r>
              <a:rPr b="1" lang="en" sz="1600"/>
              <a:t> social interactive data</a:t>
            </a:r>
            <a:r>
              <a:rPr lang="en" sz="1600"/>
              <a:t> can be captured using the eye, face, and hand tracking functions of the VR headset?</a:t>
            </a:r>
            <a:endParaRPr sz="1600"/>
          </a:p>
          <a:p>
            <a:pPr indent="-330200" lvl="0" marL="457200" rtl="0" algn="l">
              <a:lnSpc>
                <a:spcPct val="150000"/>
              </a:lnSpc>
              <a:spcBef>
                <a:spcPts val="0"/>
              </a:spcBef>
              <a:spcAft>
                <a:spcPts val="0"/>
              </a:spcAft>
              <a:buSzPts val="1600"/>
              <a:buChar char="●"/>
            </a:pPr>
            <a:r>
              <a:rPr lang="en" sz="1600"/>
              <a:t>How can the VR headset be used to develop an </a:t>
            </a:r>
            <a:r>
              <a:rPr b="1" lang="en" sz="1600"/>
              <a:t>interactive VR architecture</a:t>
            </a:r>
            <a:r>
              <a:rPr lang="en" sz="1600"/>
              <a:t> with a temporal dimension?</a:t>
            </a:r>
            <a:endParaRPr sz="1600"/>
          </a:p>
          <a:p>
            <a:pPr indent="-330200" lvl="0" marL="457200" rtl="0" algn="l">
              <a:lnSpc>
                <a:spcPct val="150000"/>
              </a:lnSpc>
              <a:spcBef>
                <a:spcPts val="0"/>
              </a:spcBef>
              <a:spcAft>
                <a:spcPts val="0"/>
              </a:spcAft>
              <a:buSzPts val="1600"/>
              <a:buChar char="●"/>
            </a:pPr>
            <a:r>
              <a:rPr lang="en" sz="1600"/>
              <a:t>Can we use the existing technological functions of a 3D camera to create </a:t>
            </a:r>
            <a:r>
              <a:rPr b="1" lang="en" sz="1600"/>
              <a:t>simulated social scenarios</a:t>
            </a:r>
            <a:r>
              <a:rPr lang="en" sz="1600"/>
              <a:t> in VR as an </a:t>
            </a:r>
            <a:r>
              <a:rPr b="1" lang="en" sz="1600"/>
              <a:t>intervention</a:t>
            </a:r>
            <a:r>
              <a:rPr lang="en" sz="1600"/>
              <a:t> program?</a:t>
            </a:r>
            <a:endParaRPr sz="16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3" name="Shape 1683"/>
        <p:cNvGrpSpPr/>
        <p:nvPr/>
      </p:nvGrpSpPr>
      <p:grpSpPr>
        <a:xfrm>
          <a:off x="0" y="0"/>
          <a:ext cx="0" cy="0"/>
          <a:chOff x="0" y="0"/>
          <a:chExt cx="0" cy="0"/>
        </a:xfrm>
      </p:grpSpPr>
      <p:sp>
        <p:nvSpPr>
          <p:cNvPr id="1684" name="Google Shape;1684;p95"/>
          <p:cNvSpPr txBox="1"/>
          <p:nvPr>
            <p:ph type="title"/>
          </p:nvPr>
        </p:nvSpPr>
        <p:spPr>
          <a:xfrm>
            <a:off x="764175" y="1962000"/>
            <a:ext cx="4278900" cy="915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200"/>
              <a:t>About Our Project</a:t>
            </a:r>
            <a:endParaRPr sz="3200"/>
          </a:p>
        </p:txBody>
      </p:sp>
      <p:sp>
        <p:nvSpPr>
          <p:cNvPr id="1685" name="Google Shape;1685;p95"/>
          <p:cNvSpPr txBox="1"/>
          <p:nvPr>
            <p:ph idx="2" type="title"/>
          </p:nvPr>
        </p:nvSpPr>
        <p:spPr>
          <a:xfrm>
            <a:off x="857150" y="977850"/>
            <a:ext cx="1463100" cy="88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cxnSp>
        <p:nvCxnSpPr>
          <p:cNvPr id="1686" name="Google Shape;1686;p95"/>
          <p:cNvCxnSpPr/>
          <p:nvPr/>
        </p:nvCxnSpPr>
        <p:spPr>
          <a:xfrm>
            <a:off x="-95092" y="2982353"/>
            <a:ext cx="5393400" cy="0"/>
          </a:xfrm>
          <a:prstGeom prst="straightConnector1">
            <a:avLst/>
          </a:prstGeom>
          <a:noFill/>
          <a:ln cap="flat" cmpd="sng" w="9525">
            <a:solidFill>
              <a:schemeClr val="dk1"/>
            </a:solidFill>
            <a:prstDash val="solid"/>
            <a:round/>
            <a:headEnd len="med" w="med" type="none"/>
            <a:tailEnd len="med" w="med" type="none"/>
          </a:ln>
        </p:spPr>
      </p:cxnSp>
      <p:grpSp>
        <p:nvGrpSpPr>
          <p:cNvPr id="1687" name="Google Shape;1687;p95"/>
          <p:cNvGrpSpPr/>
          <p:nvPr/>
        </p:nvGrpSpPr>
        <p:grpSpPr>
          <a:xfrm>
            <a:off x="857153" y="3925652"/>
            <a:ext cx="887795" cy="175887"/>
            <a:chOff x="2284850" y="131975"/>
            <a:chExt cx="1720200" cy="340800"/>
          </a:xfrm>
        </p:grpSpPr>
        <p:sp>
          <p:nvSpPr>
            <p:cNvPr id="1688" name="Google Shape;1688;p95"/>
            <p:cNvSpPr/>
            <p:nvPr/>
          </p:nvSpPr>
          <p:spPr>
            <a:xfrm rot="5400000">
              <a:off x="22619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95"/>
            <p:cNvSpPr/>
            <p:nvPr/>
          </p:nvSpPr>
          <p:spPr>
            <a:xfrm rot="5400000">
              <a:off x="27370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95"/>
            <p:cNvSpPr/>
            <p:nvPr/>
          </p:nvSpPr>
          <p:spPr>
            <a:xfrm rot="5400000">
              <a:off x="32121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95"/>
            <p:cNvSpPr/>
            <p:nvPr/>
          </p:nvSpPr>
          <p:spPr>
            <a:xfrm rot="5400000">
              <a:off x="36872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5" name="Shape 1695"/>
        <p:cNvGrpSpPr/>
        <p:nvPr/>
      </p:nvGrpSpPr>
      <p:grpSpPr>
        <a:xfrm>
          <a:off x="0" y="0"/>
          <a:ext cx="0" cy="0"/>
          <a:chOff x="0" y="0"/>
          <a:chExt cx="0" cy="0"/>
        </a:xfrm>
      </p:grpSpPr>
      <p:sp>
        <p:nvSpPr>
          <p:cNvPr id="1696" name="Google Shape;1696;p96"/>
          <p:cNvSpPr txBox="1"/>
          <p:nvPr>
            <p:ph type="title"/>
          </p:nvPr>
        </p:nvSpPr>
        <p:spPr>
          <a:xfrm>
            <a:off x="720000" y="445025"/>
            <a:ext cx="5642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500"/>
              <a:t>Why is our project interesting?</a:t>
            </a:r>
            <a:endParaRPr sz="2500"/>
          </a:p>
        </p:txBody>
      </p:sp>
      <p:sp>
        <p:nvSpPr>
          <p:cNvPr id="1697" name="Google Shape;1697;p96"/>
          <p:cNvSpPr txBox="1"/>
          <p:nvPr>
            <p:ph idx="1" type="subTitle"/>
          </p:nvPr>
        </p:nvSpPr>
        <p:spPr>
          <a:xfrm>
            <a:off x="720000" y="1172300"/>
            <a:ext cx="5346600" cy="3652500"/>
          </a:xfrm>
          <a:prstGeom prst="rect">
            <a:avLst/>
          </a:prstGeom>
        </p:spPr>
        <p:txBody>
          <a:bodyPr anchorCtr="0" anchor="t" bIns="91425" lIns="91425" spcFirstLastPara="1" rIns="91425" wrap="square" tIns="91425">
            <a:noAutofit/>
          </a:bodyPr>
          <a:lstStyle/>
          <a:p>
            <a:pPr indent="-349250" lvl="0" marL="457200" rtl="0" algn="l">
              <a:lnSpc>
                <a:spcPct val="150000"/>
              </a:lnSpc>
              <a:spcBef>
                <a:spcPts val="0"/>
              </a:spcBef>
              <a:spcAft>
                <a:spcPts val="0"/>
              </a:spcAft>
              <a:buSzPts val="1900"/>
              <a:buChar char="●"/>
            </a:pPr>
            <a:r>
              <a:rPr lang="en" sz="1900"/>
              <a:t>Use of VR in a research project</a:t>
            </a:r>
            <a:endParaRPr sz="1900"/>
          </a:p>
          <a:p>
            <a:pPr indent="-349250" lvl="0" marL="457200" rtl="0" algn="l">
              <a:lnSpc>
                <a:spcPct val="150000"/>
              </a:lnSpc>
              <a:spcBef>
                <a:spcPts val="0"/>
              </a:spcBef>
              <a:spcAft>
                <a:spcPts val="0"/>
              </a:spcAft>
              <a:buSzPts val="1900"/>
              <a:buChar char="●"/>
            </a:pPr>
            <a:r>
              <a:rPr lang="en" sz="1900"/>
              <a:t>New experience unlike other courses</a:t>
            </a:r>
            <a:endParaRPr sz="1900"/>
          </a:p>
          <a:p>
            <a:pPr indent="-349250" lvl="0" marL="457200" rtl="0" algn="l">
              <a:lnSpc>
                <a:spcPct val="150000"/>
              </a:lnSpc>
              <a:spcBef>
                <a:spcPts val="0"/>
              </a:spcBef>
              <a:spcAft>
                <a:spcPts val="0"/>
              </a:spcAft>
              <a:buSzPts val="1900"/>
              <a:buChar char="●"/>
            </a:pPr>
            <a:r>
              <a:rPr lang="en" sz="1900"/>
              <a:t>Visual programming for Unreal Engine</a:t>
            </a:r>
            <a:endParaRPr sz="1900"/>
          </a:p>
          <a:p>
            <a:pPr indent="-349250" lvl="0" marL="457200" rtl="0" algn="l">
              <a:lnSpc>
                <a:spcPct val="150000"/>
              </a:lnSpc>
              <a:spcBef>
                <a:spcPts val="0"/>
              </a:spcBef>
              <a:spcAft>
                <a:spcPts val="0"/>
              </a:spcAft>
              <a:buSzPts val="1900"/>
              <a:buChar char="●"/>
            </a:pPr>
            <a:r>
              <a:rPr lang="en" sz="1900"/>
              <a:t>Neural network to identify faces</a:t>
            </a:r>
            <a:endParaRPr sz="1900"/>
          </a:p>
          <a:p>
            <a:pPr indent="-349250" lvl="0" marL="457200" rtl="0" algn="l">
              <a:lnSpc>
                <a:spcPct val="150000"/>
              </a:lnSpc>
              <a:spcBef>
                <a:spcPts val="0"/>
              </a:spcBef>
              <a:spcAft>
                <a:spcPts val="0"/>
              </a:spcAft>
              <a:buSzPts val="1900"/>
              <a:buChar char="●"/>
            </a:pPr>
            <a:r>
              <a:rPr lang="en" sz="1900"/>
              <a:t>A Simlation to Practice Social Scenarios</a:t>
            </a:r>
            <a:endParaRPr sz="19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1" name="Shape 1701"/>
        <p:cNvGrpSpPr/>
        <p:nvPr/>
      </p:nvGrpSpPr>
      <p:grpSpPr>
        <a:xfrm>
          <a:off x="0" y="0"/>
          <a:ext cx="0" cy="0"/>
          <a:chOff x="0" y="0"/>
          <a:chExt cx="0" cy="0"/>
        </a:xfrm>
      </p:grpSpPr>
      <p:sp>
        <p:nvSpPr>
          <p:cNvPr id="1702" name="Google Shape;1702;p97"/>
          <p:cNvSpPr txBox="1"/>
          <p:nvPr>
            <p:ph type="title"/>
          </p:nvPr>
        </p:nvSpPr>
        <p:spPr>
          <a:xfrm>
            <a:off x="882375" y="445025"/>
            <a:ext cx="7610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Product Specifications - Hardware</a:t>
            </a:r>
            <a:endParaRPr/>
          </a:p>
        </p:txBody>
      </p:sp>
      <p:sp>
        <p:nvSpPr>
          <p:cNvPr id="1703" name="Google Shape;1703;p97"/>
          <p:cNvSpPr txBox="1"/>
          <p:nvPr>
            <p:ph idx="2" type="subTitle"/>
          </p:nvPr>
        </p:nvSpPr>
        <p:spPr>
          <a:xfrm>
            <a:off x="1303125" y="1690950"/>
            <a:ext cx="2778300" cy="652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900"/>
              <a:t>Camera capable of recording 360°</a:t>
            </a:r>
            <a:endParaRPr sz="1900"/>
          </a:p>
          <a:p>
            <a:pPr indent="0" lvl="0" marL="0" rtl="0" algn="ctr">
              <a:spcBef>
                <a:spcPts val="0"/>
              </a:spcBef>
              <a:spcAft>
                <a:spcPts val="0"/>
              </a:spcAft>
              <a:buNone/>
            </a:pPr>
            <a:r>
              <a:t/>
            </a:r>
            <a:endParaRPr sz="1900"/>
          </a:p>
        </p:txBody>
      </p:sp>
      <p:pic>
        <p:nvPicPr>
          <p:cNvPr id="1704" name="Google Shape;1704;p97"/>
          <p:cNvPicPr preferRelativeResize="0"/>
          <p:nvPr/>
        </p:nvPicPr>
        <p:blipFill rotWithShape="1">
          <a:blip r:embed="rId3">
            <a:alphaModFix/>
          </a:blip>
          <a:srcRect b="31685" l="0" r="0" t="32308"/>
          <a:stretch/>
        </p:blipFill>
        <p:spPr>
          <a:xfrm>
            <a:off x="1174375" y="1111412"/>
            <a:ext cx="2907126" cy="652199"/>
          </a:xfrm>
          <a:prstGeom prst="rect">
            <a:avLst/>
          </a:prstGeom>
          <a:noFill/>
          <a:ln>
            <a:noFill/>
          </a:ln>
        </p:spPr>
      </p:pic>
      <p:pic>
        <p:nvPicPr>
          <p:cNvPr id="1705" name="Google Shape;1705;p97"/>
          <p:cNvPicPr preferRelativeResize="0"/>
          <p:nvPr/>
        </p:nvPicPr>
        <p:blipFill>
          <a:blip r:embed="rId4">
            <a:alphaModFix/>
          </a:blip>
          <a:stretch>
            <a:fillRect/>
          </a:stretch>
        </p:blipFill>
        <p:spPr>
          <a:xfrm>
            <a:off x="2241599" y="2522700"/>
            <a:ext cx="772674" cy="2682102"/>
          </a:xfrm>
          <a:prstGeom prst="rect">
            <a:avLst/>
          </a:prstGeom>
          <a:noFill/>
          <a:ln>
            <a:noFill/>
          </a:ln>
        </p:spPr>
      </p:pic>
      <p:pic>
        <p:nvPicPr>
          <p:cNvPr id="1706" name="Google Shape;1706;p97"/>
          <p:cNvPicPr preferRelativeResize="0"/>
          <p:nvPr/>
        </p:nvPicPr>
        <p:blipFill>
          <a:blip r:embed="rId5">
            <a:alphaModFix/>
          </a:blip>
          <a:stretch>
            <a:fillRect/>
          </a:stretch>
        </p:blipFill>
        <p:spPr>
          <a:xfrm>
            <a:off x="4685401" y="3239900"/>
            <a:ext cx="4250125" cy="1423346"/>
          </a:xfrm>
          <a:prstGeom prst="rect">
            <a:avLst/>
          </a:prstGeom>
          <a:noFill/>
          <a:ln>
            <a:noFill/>
          </a:ln>
        </p:spPr>
      </p:pic>
      <p:pic>
        <p:nvPicPr>
          <p:cNvPr id="1707" name="Google Shape;1707;p97"/>
          <p:cNvPicPr preferRelativeResize="0"/>
          <p:nvPr/>
        </p:nvPicPr>
        <p:blipFill>
          <a:blip r:embed="rId6">
            <a:alphaModFix/>
          </a:blip>
          <a:stretch>
            <a:fillRect/>
          </a:stretch>
        </p:blipFill>
        <p:spPr>
          <a:xfrm>
            <a:off x="4727075" y="1167625"/>
            <a:ext cx="4166798" cy="539775"/>
          </a:xfrm>
          <a:prstGeom prst="rect">
            <a:avLst/>
          </a:prstGeom>
          <a:noFill/>
          <a:ln>
            <a:noFill/>
          </a:ln>
        </p:spPr>
      </p:pic>
      <p:sp>
        <p:nvSpPr>
          <p:cNvPr id="1708" name="Google Shape;1708;p97"/>
          <p:cNvSpPr txBox="1"/>
          <p:nvPr>
            <p:ph idx="2" type="subTitle"/>
          </p:nvPr>
        </p:nvSpPr>
        <p:spPr>
          <a:xfrm>
            <a:off x="5421325" y="1763600"/>
            <a:ext cx="2778300" cy="652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900"/>
              <a:t>VR headset</a:t>
            </a:r>
            <a:endParaRPr sz="1900"/>
          </a:p>
          <a:p>
            <a:pPr indent="0" lvl="0" marL="0" rtl="0" algn="ctr">
              <a:spcBef>
                <a:spcPts val="0"/>
              </a:spcBef>
              <a:spcAft>
                <a:spcPts val="0"/>
              </a:spcAft>
              <a:buNone/>
            </a:pPr>
            <a:r>
              <a:rPr lang="en" sz="1900"/>
              <a:t>equipped with eye and motion tracking technology</a:t>
            </a:r>
            <a:endParaRPr sz="1900"/>
          </a:p>
          <a:p>
            <a:pPr indent="0" lvl="0" marL="0" rtl="0" algn="ctr">
              <a:spcBef>
                <a:spcPts val="0"/>
              </a:spcBef>
              <a:spcAft>
                <a:spcPts val="0"/>
              </a:spcAft>
              <a:buNone/>
            </a:pPr>
            <a:r>
              <a:t/>
            </a:r>
            <a:endParaRPr sz="19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2" name="Shape 1712"/>
        <p:cNvGrpSpPr/>
        <p:nvPr/>
      </p:nvGrpSpPr>
      <p:grpSpPr>
        <a:xfrm>
          <a:off x="0" y="0"/>
          <a:ext cx="0" cy="0"/>
          <a:chOff x="0" y="0"/>
          <a:chExt cx="0" cy="0"/>
        </a:xfrm>
      </p:grpSpPr>
      <p:sp>
        <p:nvSpPr>
          <p:cNvPr id="1713" name="Google Shape;1713;p98"/>
          <p:cNvSpPr txBox="1"/>
          <p:nvPr>
            <p:ph type="title"/>
          </p:nvPr>
        </p:nvSpPr>
        <p:spPr>
          <a:xfrm>
            <a:off x="882375" y="445025"/>
            <a:ext cx="7610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Product Specifications - Software</a:t>
            </a:r>
            <a:endParaRPr/>
          </a:p>
        </p:txBody>
      </p:sp>
      <p:sp>
        <p:nvSpPr>
          <p:cNvPr id="1714" name="Google Shape;1714;p98"/>
          <p:cNvSpPr txBox="1"/>
          <p:nvPr>
            <p:ph idx="2" type="subTitle"/>
          </p:nvPr>
        </p:nvSpPr>
        <p:spPr>
          <a:xfrm>
            <a:off x="882375" y="1197450"/>
            <a:ext cx="5450700" cy="26244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Char char="●"/>
            </a:pPr>
            <a:r>
              <a:rPr b="1" lang="en" sz="2000"/>
              <a:t>Unreal Engine: </a:t>
            </a:r>
            <a:r>
              <a:rPr lang="en" sz="2000"/>
              <a:t>VR development program.</a:t>
            </a:r>
            <a:endParaRPr sz="2000"/>
          </a:p>
          <a:p>
            <a:pPr indent="-355600" lvl="0" marL="457200" rtl="0" algn="l">
              <a:spcBef>
                <a:spcPts val="0"/>
              </a:spcBef>
              <a:spcAft>
                <a:spcPts val="0"/>
              </a:spcAft>
              <a:buSzPts val="2000"/>
              <a:buChar char="●"/>
            </a:pPr>
            <a:r>
              <a:rPr b="1" lang="en" sz="2000"/>
              <a:t>Android Studio: </a:t>
            </a:r>
            <a:r>
              <a:rPr lang="en" sz="2000"/>
              <a:t>packaging VR project for Meta Quest Pro</a:t>
            </a:r>
            <a:endParaRPr sz="2000"/>
          </a:p>
        </p:txBody>
      </p:sp>
      <p:pic>
        <p:nvPicPr>
          <p:cNvPr id="1715" name="Google Shape;1715;p98"/>
          <p:cNvPicPr preferRelativeResize="0"/>
          <p:nvPr/>
        </p:nvPicPr>
        <p:blipFill>
          <a:blip r:embed="rId3">
            <a:alphaModFix/>
          </a:blip>
          <a:stretch>
            <a:fillRect/>
          </a:stretch>
        </p:blipFill>
        <p:spPr>
          <a:xfrm>
            <a:off x="6533763" y="1168587"/>
            <a:ext cx="1530400" cy="1822650"/>
          </a:xfrm>
          <a:prstGeom prst="rect">
            <a:avLst/>
          </a:prstGeom>
          <a:noFill/>
          <a:ln>
            <a:noFill/>
          </a:ln>
        </p:spPr>
      </p:pic>
      <p:pic>
        <p:nvPicPr>
          <p:cNvPr id="1716" name="Google Shape;1716;p98"/>
          <p:cNvPicPr preferRelativeResize="0"/>
          <p:nvPr/>
        </p:nvPicPr>
        <p:blipFill>
          <a:blip r:embed="rId4">
            <a:alphaModFix/>
          </a:blip>
          <a:stretch>
            <a:fillRect/>
          </a:stretch>
        </p:blipFill>
        <p:spPr>
          <a:xfrm>
            <a:off x="5861836" y="3142088"/>
            <a:ext cx="2874266" cy="90942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0" name="Shape 1720"/>
        <p:cNvGrpSpPr/>
        <p:nvPr/>
      </p:nvGrpSpPr>
      <p:grpSpPr>
        <a:xfrm>
          <a:off x="0" y="0"/>
          <a:ext cx="0" cy="0"/>
          <a:chOff x="0" y="0"/>
          <a:chExt cx="0" cy="0"/>
        </a:xfrm>
      </p:grpSpPr>
      <p:sp>
        <p:nvSpPr>
          <p:cNvPr id="1721" name="Google Shape;1721;p99"/>
          <p:cNvSpPr txBox="1"/>
          <p:nvPr>
            <p:ph type="title"/>
          </p:nvPr>
        </p:nvSpPr>
        <p:spPr>
          <a:xfrm>
            <a:off x="720000" y="439525"/>
            <a:ext cx="6047700" cy="125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Completed Backlog Items</a:t>
            </a:r>
            <a:endParaRPr/>
          </a:p>
        </p:txBody>
      </p:sp>
      <p:sp>
        <p:nvSpPr>
          <p:cNvPr id="1722" name="Google Shape;1722;p99"/>
          <p:cNvSpPr txBox="1"/>
          <p:nvPr>
            <p:ph idx="1" type="subTitle"/>
          </p:nvPr>
        </p:nvSpPr>
        <p:spPr>
          <a:xfrm>
            <a:off x="643800" y="1079500"/>
            <a:ext cx="6519000" cy="3302100"/>
          </a:xfrm>
          <a:prstGeom prst="rect">
            <a:avLst/>
          </a:prstGeom>
        </p:spPr>
        <p:txBody>
          <a:bodyPr anchorCtr="0" anchor="t" bIns="91425" lIns="91425" spcFirstLastPara="1" rIns="91425" wrap="square" tIns="91425">
            <a:noAutofit/>
          </a:bodyPr>
          <a:lstStyle/>
          <a:p>
            <a:pPr indent="-349250" lvl="0" marL="457200" rtl="0" algn="l">
              <a:spcBef>
                <a:spcPts val="0"/>
              </a:spcBef>
              <a:spcAft>
                <a:spcPts val="0"/>
              </a:spcAft>
              <a:buClr>
                <a:schemeClr val="dk1"/>
              </a:buClr>
              <a:buSzPts val="1900"/>
              <a:buChar char="●"/>
            </a:pPr>
            <a:r>
              <a:rPr lang="en" sz="1900"/>
              <a:t>Wrote</a:t>
            </a:r>
            <a:r>
              <a:rPr lang="en" sz="1900"/>
              <a:t> the script for scenarios</a:t>
            </a:r>
            <a:endParaRPr sz="1900"/>
          </a:p>
          <a:p>
            <a:pPr indent="-349250" lvl="0" marL="457200" rtl="0" algn="l">
              <a:spcBef>
                <a:spcPts val="0"/>
              </a:spcBef>
              <a:spcAft>
                <a:spcPts val="0"/>
              </a:spcAft>
              <a:buClr>
                <a:schemeClr val="dk1"/>
              </a:buClr>
              <a:buSzPts val="1900"/>
              <a:buChar char="●"/>
            </a:pPr>
            <a:r>
              <a:rPr lang="en" sz="1900"/>
              <a:t>Research and test VR programming tools</a:t>
            </a:r>
            <a:endParaRPr sz="1900"/>
          </a:p>
          <a:p>
            <a:pPr indent="-349250" lvl="0" marL="457200" rtl="0" algn="l">
              <a:spcBef>
                <a:spcPts val="0"/>
              </a:spcBef>
              <a:spcAft>
                <a:spcPts val="0"/>
              </a:spcAft>
              <a:buClr>
                <a:schemeClr val="dk1"/>
              </a:buClr>
              <a:buSzPts val="1900"/>
              <a:buChar char="●"/>
            </a:pPr>
            <a:r>
              <a:rPr lang="en" sz="1900"/>
              <a:t>Successfully record 360 videos and import them </a:t>
            </a:r>
            <a:br>
              <a:rPr lang="en" sz="1900"/>
            </a:br>
            <a:r>
              <a:rPr lang="en" sz="1900"/>
              <a:t>into Unreal</a:t>
            </a:r>
            <a:endParaRPr sz="1900"/>
          </a:p>
          <a:p>
            <a:pPr indent="-349250" lvl="0" marL="457200" rtl="0" algn="l">
              <a:spcBef>
                <a:spcPts val="0"/>
              </a:spcBef>
              <a:spcAft>
                <a:spcPts val="0"/>
              </a:spcAft>
              <a:buClr>
                <a:schemeClr val="dk1"/>
              </a:buClr>
              <a:buSzPts val="1900"/>
              <a:buChar char="●"/>
            </a:pPr>
            <a:r>
              <a:rPr lang="en" sz="1900"/>
              <a:t>Optimize the videos so it looks as realistic as possible in the headset</a:t>
            </a:r>
            <a:endParaRPr sz="1900"/>
          </a:p>
          <a:p>
            <a:pPr indent="-349250" lvl="0" marL="457200" rtl="0" algn="l">
              <a:spcBef>
                <a:spcPts val="0"/>
              </a:spcBef>
              <a:spcAft>
                <a:spcPts val="0"/>
              </a:spcAft>
              <a:buClr>
                <a:schemeClr val="dk1"/>
              </a:buClr>
              <a:buSzPts val="1900"/>
              <a:buChar char="●"/>
            </a:pPr>
            <a:r>
              <a:rPr lang="en" sz="1900"/>
              <a:t>Create branching options based on user selection</a:t>
            </a:r>
            <a:endParaRPr sz="1900"/>
          </a:p>
          <a:p>
            <a:pPr indent="-349250" lvl="0" marL="457200" rtl="0" algn="l">
              <a:spcBef>
                <a:spcPts val="0"/>
              </a:spcBef>
              <a:spcAft>
                <a:spcPts val="0"/>
              </a:spcAft>
              <a:buClr>
                <a:schemeClr val="dk1"/>
              </a:buClr>
              <a:buSzPts val="1900"/>
              <a:buChar char="●"/>
            </a:pPr>
            <a:r>
              <a:rPr lang="en" sz="1900"/>
              <a:t>Started data export from the simulation for analysis</a:t>
            </a:r>
            <a:endParaRPr sz="1900"/>
          </a:p>
          <a:p>
            <a:pPr indent="-349250" lvl="0" marL="457200" rtl="0" algn="l">
              <a:spcBef>
                <a:spcPts val="0"/>
              </a:spcBef>
              <a:spcAft>
                <a:spcPts val="0"/>
              </a:spcAft>
              <a:buClr>
                <a:schemeClr val="dk1"/>
              </a:buClr>
              <a:buSzPts val="1900"/>
              <a:buChar char="●"/>
            </a:pPr>
            <a:r>
              <a:rPr lang="en" sz="1900"/>
              <a:t>Started a neural network learning model</a:t>
            </a:r>
            <a:endParaRPr sz="1900"/>
          </a:p>
          <a:p>
            <a:pPr indent="0" lvl="0" marL="457200" rtl="0" algn="l">
              <a:spcBef>
                <a:spcPts val="0"/>
              </a:spcBef>
              <a:spcAft>
                <a:spcPts val="0"/>
              </a:spcAft>
              <a:buNone/>
            </a:pPr>
            <a:r>
              <a:t/>
            </a:r>
            <a:endParaRPr sz="1800"/>
          </a:p>
        </p:txBody>
      </p:sp>
      <p:cxnSp>
        <p:nvCxnSpPr>
          <p:cNvPr id="1723" name="Google Shape;1723;p99"/>
          <p:cNvCxnSpPr/>
          <p:nvPr/>
        </p:nvCxnSpPr>
        <p:spPr>
          <a:xfrm>
            <a:off x="-64210" y="4364285"/>
            <a:ext cx="70752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theme/theme1.xml><?xml version="1.0" encoding="utf-8"?>
<a:theme xmlns:a="http://schemas.openxmlformats.org/drawingml/2006/main" xmlns:r="http://schemas.openxmlformats.org/officeDocument/2006/relationships" name="AP Research Defense for High School by Slidesgo">
  <a:themeElements>
    <a:clrScheme name="Simple Light">
      <a:dk1>
        <a:srgbClr val="434343"/>
      </a:dk1>
      <a:lt1>
        <a:srgbClr val="F3F3F3"/>
      </a:lt1>
      <a:dk2>
        <a:srgbClr val="76A5AF"/>
      </a:dk2>
      <a:lt2>
        <a:srgbClr val="A2C4C9"/>
      </a:lt2>
      <a:accent1>
        <a:srgbClr val="FFFFFF"/>
      </a:accent1>
      <a:accent2>
        <a:srgbClr val="FFFFFF"/>
      </a:accent2>
      <a:accent3>
        <a:srgbClr val="FFFFFF"/>
      </a:accent3>
      <a:accent4>
        <a:srgbClr val="FFFFFF"/>
      </a:accent4>
      <a:accent5>
        <a:srgbClr val="FFFFFF"/>
      </a:accent5>
      <a:accent6>
        <a:srgbClr val="FFFFFF"/>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AI Tech Project by Slidesgo">
  <a:themeElements>
    <a:clrScheme name="Simple Light">
      <a:dk1>
        <a:srgbClr val="FFFFFF"/>
      </a:dk1>
      <a:lt1>
        <a:srgbClr val="56E8E8"/>
      </a:lt1>
      <a:dk2>
        <a:srgbClr val="040D0B"/>
      </a:dk2>
      <a:lt2>
        <a:srgbClr val="10342A"/>
      </a:lt2>
      <a:accent1>
        <a:srgbClr val="225769"/>
      </a:accent1>
      <a:accent2>
        <a:srgbClr val="2D6E70"/>
      </a:accent2>
      <a:accent3>
        <a:srgbClr val="3D9E95"/>
      </a:accent3>
      <a:accent4>
        <a:srgbClr val="1BC7CC"/>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AP Research Defense for High School by Slidesgo">
  <a:themeElements>
    <a:clrScheme name="Simple Light">
      <a:dk1>
        <a:srgbClr val="434343"/>
      </a:dk1>
      <a:lt1>
        <a:srgbClr val="F3F3F3"/>
      </a:lt1>
      <a:dk2>
        <a:srgbClr val="76A5AF"/>
      </a:dk2>
      <a:lt2>
        <a:srgbClr val="A2C4C9"/>
      </a:lt2>
      <a:accent1>
        <a:srgbClr val="FFFFFF"/>
      </a:accent1>
      <a:accent2>
        <a:srgbClr val="FFFFFF"/>
      </a:accent2>
      <a:accent3>
        <a:srgbClr val="FFFFFF"/>
      </a:accent3>
      <a:accent4>
        <a:srgbClr val="FFFFFF"/>
      </a:accent4>
      <a:accent5>
        <a:srgbClr val="FFFFFF"/>
      </a:accent5>
      <a:accent6>
        <a:srgbClr val="FFFFFF"/>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